
<file path=[Content_Types].xml><?xml version="1.0" encoding="utf-8"?>
<Types xmlns="http://schemas.openxmlformats.org/package/2006/content-types">
  <Default Extension="emf" ContentType="image/x-emf"/>
  <Default Extension="jpeg" ContentType="image/jpeg"/>
  <Default Extension="jpg" ContentType="image/jpeg"/>
  <Default Extension="mp3" ContentType="audio/m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840" r:id="rId1"/>
  </p:sldMasterIdLst>
  <p:notesMasterIdLst>
    <p:notesMasterId r:id="rId3"/>
  </p:notesMasterIdLst>
  <p:sldIdLst>
    <p:sldId id="256" r:id="rId2"/>
  </p:sldIdLst>
  <p:sldSz cx="10080625" cy="21599525"/>
  <p:notesSz cx="7104063" cy="10234613"/>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3" pos="474" userDrawn="1">
          <p15:clr>
            <a:srgbClr val="A4A3A4"/>
          </p15:clr>
        </p15:guide>
        <p15:guide id="4" pos="5851" userDrawn="1">
          <p15:clr>
            <a:srgbClr val="A4A3A4"/>
          </p15:clr>
        </p15:guide>
        <p15:guide id="5" orient="horz" pos="6803"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7E7A"/>
    <a:srgbClr val="747678"/>
    <a:srgbClr val="A5A6A7"/>
    <a:srgbClr val="EEB21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9079BC6-5ED8-47A7-A22A-686627965C74}" v="18" dt="2022-05-17T17:03:29.72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5147" autoAdjust="0"/>
    <p:restoredTop sz="96405"/>
  </p:normalViewPr>
  <p:slideViewPr>
    <p:cSldViewPr snapToGrid="0" snapToObjects="1">
      <p:cViewPr varScale="1">
        <p:scale>
          <a:sx n="20" d="100"/>
          <a:sy n="20" d="100"/>
        </p:scale>
        <p:origin x="2922" y="96"/>
      </p:cViewPr>
      <p:guideLst>
        <p:guide pos="474"/>
        <p:guide pos="5851"/>
        <p:guide orient="horz" pos="6803"/>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microsoft.com/office/2015/10/relationships/revisionInfo" Target="revisionInfo.xml"/><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3078163" cy="512763"/>
          </a:xfrm>
          <a:prstGeom prst="rect">
            <a:avLst/>
          </a:prstGeom>
        </p:spPr>
        <p:txBody>
          <a:bodyPr vert="horz" lIns="91440" tIns="45720" rIns="91440" bIns="45720" rtlCol="0"/>
          <a:lstStyle>
            <a:lvl1pPr algn="l">
              <a:defRPr sz="1200"/>
            </a:lvl1pPr>
          </a:lstStyle>
          <a:p>
            <a:endParaRPr lang="pt-BR"/>
          </a:p>
        </p:txBody>
      </p:sp>
      <p:sp>
        <p:nvSpPr>
          <p:cNvPr id="3" name="Espaço Reservado para Data 2"/>
          <p:cNvSpPr>
            <a:spLocks noGrp="1"/>
          </p:cNvSpPr>
          <p:nvPr>
            <p:ph type="dt" idx="1"/>
          </p:nvPr>
        </p:nvSpPr>
        <p:spPr>
          <a:xfrm>
            <a:off x="4024313" y="0"/>
            <a:ext cx="3078162" cy="512763"/>
          </a:xfrm>
          <a:prstGeom prst="rect">
            <a:avLst/>
          </a:prstGeom>
        </p:spPr>
        <p:txBody>
          <a:bodyPr vert="horz" lIns="91440" tIns="45720" rIns="91440" bIns="45720" rtlCol="0"/>
          <a:lstStyle>
            <a:lvl1pPr algn="r">
              <a:defRPr sz="1200"/>
            </a:lvl1pPr>
          </a:lstStyle>
          <a:p>
            <a:fld id="{A3894C88-F724-4332-B49F-9B291FFD71E6}" type="datetimeFigureOut">
              <a:rPr lang="pt-BR" smtClean="0"/>
              <a:t>23/05/2022</a:t>
            </a:fld>
            <a:endParaRPr lang="pt-BR"/>
          </a:p>
        </p:txBody>
      </p:sp>
      <p:sp>
        <p:nvSpPr>
          <p:cNvPr id="4" name="Espaço Reservado para Imagem de Slide 3"/>
          <p:cNvSpPr>
            <a:spLocks noGrp="1" noRot="1" noChangeAspect="1"/>
          </p:cNvSpPr>
          <p:nvPr>
            <p:ph type="sldImg" idx="2"/>
          </p:nvPr>
        </p:nvSpPr>
        <p:spPr>
          <a:xfrm>
            <a:off x="2747963" y="1279525"/>
            <a:ext cx="1609725" cy="3454400"/>
          </a:xfrm>
          <a:prstGeom prst="rect">
            <a:avLst/>
          </a:prstGeom>
          <a:noFill/>
          <a:ln w="12700">
            <a:solidFill>
              <a:prstClr val="black"/>
            </a:solidFill>
          </a:ln>
        </p:spPr>
        <p:txBody>
          <a:bodyPr vert="horz" lIns="91440" tIns="45720" rIns="91440" bIns="45720" rtlCol="0" anchor="ctr"/>
          <a:lstStyle/>
          <a:p>
            <a:endParaRPr lang="pt-BR"/>
          </a:p>
        </p:txBody>
      </p:sp>
      <p:sp>
        <p:nvSpPr>
          <p:cNvPr id="5" name="Espaço Reservado para Anotações 4"/>
          <p:cNvSpPr>
            <a:spLocks noGrp="1"/>
          </p:cNvSpPr>
          <p:nvPr>
            <p:ph type="body" sz="quarter" idx="3"/>
          </p:nvPr>
        </p:nvSpPr>
        <p:spPr>
          <a:xfrm>
            <a:off x="711200" y="4926013"/>
            <a:ext cx="5683250" cy="4029075"/>
          </a:xfrm>
          <a:prstGeom prst="rect">
            <a:avLst/>
          </a:prstGeom>
        </p:spPr>
        <p:txBody>
          <a:bodyPr vert="horz" lIns="91440" tIns="45720" rIns="91440" bIns="45720" rtlCol="0"/>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6" name="Espaço Reservado para Rodapé 5"/>
          <p:cNvSpPr>
            <a:spLocks noGrp="1"/>
          </p:cNvSpPr>
          <p:nvPr>
            <p:ph type="ftr" sz="quarter" idx="4"/>
          </p:nvPr>
        </p:nvSpPr>
        <p:spPr>
          <a:xfrm>
            <a:off x="0" y="9721850"/>
            <a:ext cx="3078163" cy="512763"/>
          </a:xfrm>
          <a:prstGeom prst="rect">
            <a:avLst/>
          </a:prstGeom>
        </p:spPr>
        <p:txBody>
          <a:bodyPr vert="horz" lIns="91440" tIns="45720" rIns="91440" bIns="45720" rtlCol="0" anchor="b"/>
          <a:lstStyle>
            <a:lvl1pPr algn="l">
              <a:defRPr sz="1200"/>
            </a:lvl1pPr>
          </a:lstStyle>
          <a:p>
            <a:endParaRPr lang="pt-BR"/>
          </a:p>
        </p:txBody>
      </p:sp>
      <p:sp>
        <p:nvSpPr>
          <p:cNvPr id="7" name="Espaço Reservado para Número de Slide 6"/>
          <p:cNvSpPr>
            <a:spLocks noGrp="1"/>
          </p:cNvSpPr>
          <p:nvPr>
            <p:ph type="sldNum" sz="quarter" idx="5"/>
          </p:nvPr>
        </p:nvSpPr>
        <p:spPr>
          <a:xfrm>
            <a:off x="4024313" y="9721850"/>
            <a:ext cx="3078162" cy="512763"/>
          </a:xfrm>
          <a:prstGeom prst="rect">
            <a:avLst/>
          </a:prstGeom>
        </p:spPr>
        <p:txBody>
          <a:bodyPr vert="horz" lIns="91440" tIns="45720" rIns="91440" bIns="45720" rtlCol="0" anchor="b"/>
          <a:lstStyle>
            <a:lvl1pPr algn="r">
              <a:defRPr sz="1200"/>
            </a:lvl1pPr>
          </a:lstStyle>
          <a:p>
            <a:fld id="{89E544DA-CDBF-4CD4-A792-FB4FA1D9668D}" type="slidenum">
              <a:rPr lang="pt-BR" smtClean="0"/>
              <a:t>‹nº›</a:t>
            </a:fld>
            <a:endParaRPr lang="pt-BR"/>
          </a:p>
        </p:txBody>
      </p:sp>
    </p:spTree>
    <p:extLst>
      <p:ext uri="{BB962C8B-B14F-4D97-AF65-F5344CB8AC3E}">
        <p14:creationId xmlns:p14="http://schemas.microsoft.com/office/powerpoint/2010/main" val="25867337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756047" y="3534924"/>
            <a:ext cx="8568531" cy="7519835"/>
          </a:xfrm>
        </p:spPr>
        <p:txBody>
          <a:bodyPr anchor="b"/>
          <a:lstStyle>
            <a:lvl1pPr algn="ctr">
              <a:defRPr sz="6614"/>
            </a:lvl1pPr>
          </a:lstStyle>
          <a:p>
            <a:r>
              <a:rPr lang="pt-BR"/>
              <a:t>Clique para editar o título Mestre</a:t>
            </a:r>
            <a:endParaRPr lang="en-US" dirty="0"/>
          </a:p>
        </p:txBody>
      </p:sp>
      <p:sp>
        <p:nvSpPr>
          <p:cNvPr id="3" name="Subtitle 2"/>
          <p:cNvSpPr>
            <a:spLocks noGrp="1"/>
          </p:cNvSpPr>
          <p:nvPr>
            <p:ph type="subTitle" idx="1"/>
          </p:nvPr>
        </p:nvSpPr>
        <p:spPr>
          <a:xfrm>
            <a:off x="1260078" y="11344752"/>
            <a:ext cx="7560469" cy="5214884"/>
          </a:xfrm>
        </p:spPr>
        <p:txBody>
          <a:bodyPr/>
          <a:lstStyle>
            <a:lvl1pPr marL="0" indent="0" algn="ctr">
              <a:buNone/>
              <a:defRPr sz="2646"/>
            </a:lvl1pPr>
            <a:lvl2pPr marL="504017" indent="0" algn="ctr">
              <a:buNone/>
              <a:defRPr sz="2205"/>
            </a:lvl2pPr>
            <a:lvl3pPr marL="1008035" indent="0" algn="ctr">
              <a:buNone/>
              <a:defRPr sz="1984"/>
            </a:lvl3pPr>
            <a:lvl4pPr marL="1512052" indent="0" algn="ctr">
              <a:buNone/>
              <a:defRPr sz="1764"/>
            </a:lvl4pPr>
            <a:lvl5pPr marL="2016069" indent="0" algn="ctr">
              <a:buNone/>
              <a:defRPr sz="1764"/>
            </a:lvl5pPr>
            <a:lvl6pPr marL="2520086" indent="0" algn="ctr">
              <a:buNone/>
              <a:defRPr sz="1764"/>
            </a:lvl6pPr>
            <a:lvl7pPr marL="3024104" indent="0" algn="ctr">
              <a:buNone/>
              <a:defRPr sz="1764"/>
            </a:lvl7pPr>
            <a:lvl8pPr marL="3528121" indent="0" algn="ctr">
              <a:buNone/>
              <a:defRPr sz="1764"/>
            </a:lvl8pPr>
            <a:lvl9pPr marL="4032138" indent="0" algn="ctr">
              <a:buNone/>
              <a:defRPr sz="1764"/>
            </a:lvl9pPr>
          </a:lstStyle>
          <a:p>
            <a:r>
              <a:rPr lang="pt-BR"/>
              <a:t>Clique para editar o estilo do subtítulo Mestre</a:t>
            </a:r>
            <a:endParaRPr lang="en-US" dirty="0"/>
          </a:p>
        </p:txBody>
      </p:sp>
      <p:sp>
        <p:nvSpPr>
          <p:cNvPr id="4" name="Date Placeholder 3"/>
          <p:cNvSpPr>
            <a:spLocks noGrp="1"/>
          </p:cNvSpPr>
          <p:nvPr>
            <p:ph type="dt" sz="half" idx="10"/>
          </p:nvPr>
        </p:nvSpPr>
        <p:spPr/>
        <p:txBody>
          <a:bodyPr/>
          <a:lstStyle/>
          <a:p>
            <a:fld id="{B371CA6A-DFC4-0C4C-BB7D-F2490E401126}" type="datetimeFigureOut">
              <a:rPr lang="pt-BR" smtClean="0"/>
              <a:t>23/05/2022</a:t>
            </a:fld>
            <a:endParaRPr lang="pt-BR"/>
          </a:p>
        </p:txBody>
      </p:sp>
      <p:sp>
        <p:nvSpPr>
          <p:cNvPr id="5" name="Footer Placeholder 4"/>
          <p:cNvSpPr>
            <a:spLocks noGrp="1"/>
          </p:cNvSpPr>
          <p:nvPr>
            <p:ph type="ftr" sz="quarter" idx="11"/>
          </p:nvPr>
        </p:nvSpPr>
        <p:spPr/>
        <p:txBody>
          <a:bodyPr/>
          <a:lstStyle/>
          <a:p>
            <a:endParaRPr lang="pt-BR"/>
          </a:p>
        </p:txBody>
      </p:sp>
      <p:sp>
        <p:nvSpPr>
          <p:cNvPr id="6" name="Slide Number Placeholder 5"/>
          <p:cNvSpPr>
            <a:spLocks noGrp="1"/>
          </p:cNvSpPr>
          <p:nvPr>
            <p:ph type="sldNum" sz="quarter" idx="12"/>
          </p:nvPr>
        </p:nvSpPr>
        <p:spPr/>
        <p:txBody>
          <a:bodyPr/>
          <a:lstStyle/>
          <a:p>
            <a:fld id="{9B01843F-86EA-8E44-8AB5-904C298FEBB5}" type="slidenum">
              <a:rPr lang="pt-BR" smtClean="0"/>
              <a:t>‹nº›</a:t>
            </a:fld>
            <a:endParaRPr lang="pt-BR"/>
          </a:p>
        </p:txBody>
      </p:sp>
    </p:spTree>
    <p:extLst>
      <p:ext uri="{BB962C8B-B14F-4D97-AF65-F5344CB8AC3E}">
        <p14:creationId xmlns:p14="http://schemas.microsoft.com/office/powerpoint/2010/main" val="8099352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a:t>Clique para editar o título Mestre</a:t>
            </a:r>
            <a:endParaRPr lang="en-US" dirty="0"/>
          </a:p>
        </p:txBody>
      </p:sp>
      <p:sp>
        <p:nvSpPr>
          <p:cNvPr id="3" name="Content Placeholder 2"/>
          <p:cNvSpPr>
            <a:spLocks noGrp="1"/>
          </p:cNvSpPr>
          <p:nvPr>
            <p:ph idx="1"/>
          </p:nvPr>
        </p:nvSpPr>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Date Placeholder 3"/>
          <p:cNvSpPr>
            <a:spLocks noGrp="1"/>
          </p:cNvSpPr>
          <p:nvPr>
            <p:ph type="dt" sz="half" idx="10"/>
          </p:nvPr>
        </p:nvSpPr>
        <p:spPr/>
        <p:txBody>
          <a:bodyPr/>
          <a:lstStyle/>
          <a:p>
            <a:fld id="{B371CA6A-DFC4-0C4C-BB7D-F2490E401126}" type="datetimeFigureOut">
              <a:rPr lang="pt-BR" smtClean="0"/>
              <a:t>23/05/2022</a:t>
            </a:fld>
            <a:endParaRPr lang="pt-BR"/>
          </a:p>
        </p:txBody>
      </p:sp>
      <p:sp>
        <p:nvSpPr>
          <p:cNvPr id="5" name="Footer Placeholder 4"/>
          <p:cNvSpPr>
            <a:spLocks noGrp="1"/>
          </p:cNvSpPr>
          <p:nvPr>
            <p:ph type="ftr" sz="quarter" idx="11"/>
          </p:nvPr>
        </p:nvSpPr>
        <p:spPr/>
        <p:txBody>
          <a:bodyPr/>
          <a:lstStyle/>
          <a:p>
            <a:endParaRPr lang="pt-BR"/>
          </a:p>
        </p:txBody>
      </p:sp>
      <p:sp>
        <p:nvSpPr>
          <p:cNvPr id="6" name="Slide Number Placeholder 5"/>
          <p:cNvSpPr>
            <a:spLocks noGrp="1"/>
          </p:cNvSpPr>
          <p:nvPr>
            <p:ph type="sldNum" sz="quarter" idx="12"/>
          </p:nvPr>
        </p:nvSpPr>
        <p:spPr/>
        <p:txBody>
          <a:bodyPr/>
          <a:lstStyle/>
          <a:p>
            <a:fld id="{9B01843F-86EA-8E44-8AB5-904C298FEBB5}" type="slidenum">
              <a:rPr lang="pt-BR" smtClean="0"/>
              <a:t>‹nº›</a:t>
            </a:fld>
            <a:endParaRPr lang="pt-BR"/>
          </a:p>
        </p:txBody>
      </p:sp>
    </p:spTree>
    <p:extLst>
      <p:ext uri="{BB962C8B-B14F-4D97-AF65-F5344CB8AC3E}">
        <p14:creationId xmlns:p14="http://schemas.microsoft.com/office/powerpoint/2010/main" val="22869911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itle 1"/>
          <p:cNvSpPr>
            <a:spLocks noGrp="1"/>
          </p:cNvSpPr>
          <p:nvPr>
            <p:ph type="title"/>
          </p:nvPr>
        </p:nvSpPr>
        <p:spPr>
          <a:xfrm>
            <a:off x="687793" y="5384888"/>
            <a:ext cx="8694539" cy="8984801"/>
          </a:xfrm>
        </p:spPr>
        <p:txBody>
          <a:bodyPr anchor="b"/>
          <a:lstStyle>
            <a:lvl1pPr>
              <a:defRPr sz="6614"/>
            </a:lvl1pPr>
          </a:lstStyle>
          <a:p>
            <a:r>
              <a:rPr lang="pt-BR"/>
              <a:t>Clique para editar o título Mestre</a:t>
            </a:r>
            <a:endParaRPr lang="en-US" dirty="0"/>
          </a:p>
        </p:txBody>
      </p:sp>
      <p:sp>
        <p:nvSpPr>
          <p:cNvPr id="3" name="Text Placeholder 2"/>
          <p:cNvSpPr>
            <a:spLocks noGrp="1"/>
          </p:cNvSpPr>
          <p:nvPr>
            <p:ph type="body" idx="1"/>
          </p:nvPr>
        </p:nvSpPr>
        <p:spPr>
          <a:xfrm>
            <a:off x="687793" y="14454688"/>
            <a:ext cx="8694539" cy="4724895"/>
          </a:xfrm>
        </p:spPr>
        <p:txBody>
          <a:bodyPr/>
          <a:lstStyle>
            <a:lvl1pPr marL="0" indent="0">
              <a:buNone/>
              <a:defRPr sz="2646">
                <a:solidFill>
                  <a:schemeClr val="tx1"/>
                </a:solidFill>
              </a:defRPr>
            </a:lvl1pPr>
            <a:lvl2pPr marL="504017" indent="0">
              <a:buNone/>
              <a:defRPr sz="2205">
                <a:solidFill>
                  <a:schemeClr val="tx1">
                    <a:tint val="75000"/>
                  </a:schemeClr>
                </a:solidFill>
              </a:defRPr>
            </a:lvl2pPr>
            <a:lvl3pPr marL="1008035" indent="0">
              <a:buNone/>
              <a:defRPr sz="1984">
                <a:solidFill>
                  <a:schemeClr val="tx1">
                    <a:tint val="75000"/>
                  </a:schemeClr>
                </a:solidFill>
              </a:defRPr>
            </a:lvl3pPr>
            <a:lvl4pPr marL="1512052" indent="0">
              <a:buNone/>
              <a:defRPr sz="1764">
                <a:solidFill>
                  <a:schemeClr val="tx1">
                    <a:tint val="75000"/>
                  </a:schemeClr>
                </a:solidFill>
              </a:defRPr>
            </a:lvl4pPr>
            <a:lvl5pPr marL="2016069" indent="0">
              <a:buNone/>
              <a:defRPr sz="1764">
                <a:solidFill>
                  <a:schemeClr val="tx1">
                    <a:tint val="75000"/>
                  </a:schemeClr>
                </a:solidFill>
              </a:defRPr>
            </a:lvl5pPr>
            <a:lvl6pPr marL="2520086" indent="0">
              <a:buNone/>
              <a:defRPr sz="1764">
                <a:solidFill>
                  <a:schemeClr val="tx1">
                    <a:tint val="75000"/>
                  </a:schemeClr>
                </a:solidFill>
              </a:defRPr>
            </a:lvl6pPr>
            <a:lvl7pPr marL="3024104" indent="0">
              <a:buNone/>
              <a:defRPr sz="1764">
                <a:solidFill>
                  <a:schemeClr val="tx1">
                    <a:tint val="75000"/>
                  </a:schemeClr>
                </a:solidFill>
              </a:defRPr>
            </a:lvl7pPr>
            <a:lvl8pPr marL="3528121" indent="0">
              <a:buNone/>
              <a:defRPr sz="1764">
                <a:solidFill>
                  <a:schemeClr val="tx1">
                    <a:tint val="75000"/>
                  </a:schemeClr>
                </a:solidFill>
              </a:defRPr>
            </a:lvl8pPr>
            <a:lvl9pPr marL="4032138" indent="0">
              <a:buNone/>
              <a:defRPr sz="1764">
                <a:solidFill>
                  <a:schemeClr val="tx1">
                    <a:tint val="75000"/>
                  </a:schemeClr>
                </a:solidFill>
              </a:defRPr>
            </a:lvl9pPr>
          </a:lstStyle>
          <a:p>
            <a:pPr lvl="0"/>
            <a:r>
              <a:rPr lang="pt-BR"/>
              <a:t>Clique para editar os estilos de texto Mestres</a:t>
            </a:r>
          </a:p>
        </p:txBody>
      </p:sp>
      <p:sp>
        <p:nvSpPr>
          <p:cNvPr id="4" name="Date Placeholder 3"/>
          <p:cNvSpPr>
            <a:spLocks noGrp="1"/>
          </p:cNvSpPr>
          <p:nvPr>
            <p:ph type="dt" sz="half" idx="10"/>
          </p:nvPr>
        </p:nvSpPr>
        <p:spPr/>
        <p:txBody>
          <a:bodyPr/>
          <a:lstStyle/>
          <a:p>
            <a:fld id="{B371CA6A-DFC4-0C4C-BB7D-F2490E401126}" type="datetimeFigureOut">
              <a:rPr lang="pt-BR" smtClean="0"/>
              <a:t>23/05/2022</a:t>
            </a:fld>
            <a:endParaRPr lang="pt-BR"/>
          </a:p>
        </p:txBody>
      </p:sp>
      <p:sp>
        <p:nvSpPr>
          <p:cNvPr id="5" name="Footer Placeholder 4"/>
          <p:cNvSpPr>
            <a:spLocks noGrp="1"/>
          </p:cNvSpPr>
          <p:nvPr>
            <p:ph type="ftr" sz="quarter" idx="11"/>
          </p:nvPr>
        </p:nvSpPr>
        <p:spPr/>
        <p:txBody>
          <a:bodyPr/>
          <a:lstStyle/>
          <a:p>
            <a:endParaRPr lang="pt-BR"/>
          </a:p>
        </p:txBody>
      </p:sp>
      <p:sp>
        <p:nvSpPr>
          <p:cNvPr id="6" name="Slide Number Placeholder 5"/>
          <p:cNvSpPr>
            <a:spLocks noGrp="1"/>
          </p:cNvSpPr>
          <p:nvPr>
            <p:ph type="sldNum" sz="quarter" idx="12"/>
          </p:nvPr>
        </p:nvSpPr>
        <p:spPr/>
        <p:txBody>
          <a:bodyPr/>
          <a:lstStyle/>
          <a:p>
            <a:fld id="{9B01843F-86EA-8E44-8AB5-904C298FEBB5}" type="slidenum">
              <a:rPr lang="pt-BR" smtClean="0"/>
              <a:t>‹nº›</a:t>
            </a:fld>
            <a:endParaRPr lang="pt-BR"/>
          </a:p>
        </p:txBody>
      </p:sp>
    </p:spTree>
    <p:extLst>
      <p:ext uri="{BB962C8B-B14F-4D97-AF65-F5344CB8AC3E}">
        <p14:creationId xmlns:p14="http://schemas.microsoft.com/office/powerpoint/2010/main" val="41670257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a:t>Clique para editar o título Mestre</a:t>
            </a:r>
            <a:endParaRPr lang="en-US" dirty="0"/>
          </a:p>
        </p:txBody>
      </p:sp>
      <p:sp>
        <p:nvSpPr>
          <p:cNvPr id="3" name="Content Placeholder 2"/>
          <p:cNvSpPr>
            <a:spLocks noGrp="1"/>
          </p:cNvSpPr>
          <p:nvPr>
            <p:ph sz="half" idx="1"/>
          </p:nvPr>
        </p:nvSpPr>
        <p:spPr>
          <a:xfrm>
            <a:off x="693043" y="5749874"/>
            <a:ext cx="4284266" cy="13704700"/>
          </a:xfrm>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Content Placeholder 3"/>
          <p:cNvSpPr>
            <a:spLocks noGrp="1"/>
          </p:cNvSpPr>
          <p:nvPr>
            <p:ph sz="half" idx="2"/>
          </p:nvPr>
        </p:nvSpPr>
        <p:spPr>
          <a:xfrm>
            <a:off x="5103316" y="5749874"/>
            <a:ext cx="4284266" cy="13704700"/>
          </a:xfrm>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5" name="Date Placeholder 4"/>
          <p:cNvSpPr>
            <a:spLocks noGrp="1"/>
          </p:cNvSpPr>
          <p:nvPr>
            <p:ph type="dt" sz="half" idx="10"/>
          </p:nvPr>
        </p:nvSpPr>
        <p:spPr/>
        <p:txBody>
          <a:bodyPr/>
          <a:lstStyle/>
          <a:p>
            <a:fld id="{B371CA6A-DFC4-0C4C-BB7D-F2490E401126}" type="datetimeFigureOut">
              <a:rPr lang="pt-BR" smtClean="0"/>
              <a:t>23/05/2022</a:t>
            </a:fld>
            <a:endParaRPr lang="pt-BR"/>
          </a:p>
        </p:txBody>
      </p:sp>
      <p:sp>
        <p:nvSpPr>
          <p:cNvPr id="6" name="Footer Placeholder 5"/>
          <p:cNvSpPr>
            <a:spLocks noGrp="1"/>
          </p:cNvSpPr>
          <p:nvPr>
            <p:ph type="ftr" sz="quarter" idx="11"/>
          </p:nvPr>
        </p:nvSpPr>
        <p:spPr/>
        <p:txBody>
          <a:bodyPr/>
          <a:lstStyle/>
          <a:p>
            <a:endParaRPr lang="pt-BR"/>
          </a:p>
        </p:txBody>
      </p:sp>
      <p:sp>
        <p:nvSpPr>
          <p:cNvPr id="7" name="Slide Number Placeholder 6"/>
          <p:cNvSpPr>
            <a:spLocks noGrp="1"/>
          </p:cNvSpPr>
          <p:nvPr>
            <p:ph type="sldNum" sz="quarter" idx="12"/>
          </p:nvPr>
        </p:nvSpPr>
        <p:spPr/>
        <p:txBody>
          <a:bodyPr/>
          <a:lstStyle/>
          <a:p>
            <a:fld id="{9B01843F-86EA-8E44-8AB5-904C298FEBB5}" type="slidenum">
              <a:rPr lang="pt-BR" smtClean="0"/>
              <a:t>‹nº›</a:t>
            </a:fld>
            <a:endParaRPr lang="pt-BR"/>
          </a:p>
        </p:txBody>
      </p:sp>
    </p:spTree>
    <p:extLst>
      <p:ext uri="{BB962C8B-B14F-4D97-AF65-F5344CB8AC3E}">
        <p14:creationId xmlns:p14="http://schemas.microsoft.com/office/powerpoint/2010/main" val="33893843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itle 1"/>
          <p:cNvSpPr>
            <a:spLocks noGrp="1"/>
          </p:cNvSpPr>
          <p:nvPr>
            <p:ph type="title"/>
          </p:nvPr>
        </p:nvSpPr>
        <p:spPr>
          <a:xfrm>
            <a:off x="694356" y="1149979"/>
            <a:ext cx="8694539" cy="4174910"/>
          </a:xfrm>
        </p:spPr>
        <p:txBody>
          <a:bodyPr/>
          <a:lstStyle/>
          <a:p>
            <a:r>
              <a:rPr lang="pt-BR"/>
              <a:t>Clique para editar o título Mestre</a:t>
            </a:r>
            <a:endParaRPr lang="en-US" dirty="0"/>
          </a:p>
        </p:txBody>
      </p:sp>
      <p:sp>
        <p:nvSpPr>
          <p:cNvPr id="3" name="Text Placeholder 2"/>
          <p:cNvSpPr>
            <a:spLocks noGrp="1"/>
          </p:cNvSpPr>
          <p:nvPr>
            <p:ph type="body" idx="1"/>
          </p:nvPr>
        </p:nvSpPr>
        <p:spPr>
          <a:xfrm>
            <a:off x="694357" y="5294885"/>
            <a:ext cx="4264576" cy="2594941"/>
          </a:xfrm>
        </p:spPr>
        <p:txBody>
          <a:bodyPr anchor="b"/>
          <a:lstStyle>
            <a:lvl1pPr marL="0" indent="0">
              <a:buNone/>
              <a:defRPr sz="2646" b="1"/>
            </a:lvl1pPr>
            <a:lvl2pPr marL="504017" indent="0">
              <a:buNone/>
              <a:defRPr sz="2205" b="1"/>
            </a:lvl2pPr>
            <a:lvl3pPr marL="1008035" indent="0">
              <a:buNone/>
              <a:defRPr sz="1984" b="1"/>
            </a:lvl3pPr>
            <a:lvl4pPr marL="1512052" indent="0">
              <a:buNone/>
              <a:defRPr sz="1764" b="1"/>
            </a:lvl4pPr>
            <a:lvl5pPr marL="2016069" indent="0">
              <a:buNone/>
              <a:defRPr sz="1764" b="1"/>
            </a:lvl5pPr>
            <a:lvl6pPr marL="2520086" indent="0">
              <a:buNone/>
              <a:defRPr sz="1764" b="1"/>
            </a:lvl6pPr>
            <a:lvl7pPr marL="3024104" indent="0">
              <a:buNone/>
              <a:defRPr sz="1764" b="1"/>
            </a:lvl7pPr>
            <a:lvl8pPr marL="3528121" indent="0">
              <a:buNone/>
              <a:defRPr sz="1764" b="1"/>
            </a:lvl8pPr>
            <a:lvl9pPr marL="4032138" indent="0">
              <a:buNone/>
              <a:defRPr sz="1764" b="1"/>
            </a:lvl9pPr>
          </a:lstStyle>
          <a:p>
            <a:pPr lvl="0"/>
            <a:r>
              <a:rPr lang="pt-BR"/>
              <a:t>Clique para editar os estilos de texto Mestres</a:t>
            </a:r>
          </a:p>
        </p:txBody>
      </p:sp>
      <p:sp>
        <p:nvSpPr>
          <p:cNvPr id="4" name="Content Placeholder 3"/>
          <p:cNvSpPr>
            <a:spLocks noGrp="1"/>
          </p:cNvSpPr>
          <p:nvPr>
            <p:ph sz="half" idx="2"/>
          </p:nvPr>
        </p:nvSpPr>
        <p:spPr>
          <a:xfrm>
            <a:off x="694357" y="7889827"/>
            <a:ext cx="4264576" cy="11604746"/>
          </a:xfrm>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5" name="Text Placeholder 4"/>
          <p:cNvSpPr>
            <a:spLocks noGrp="1"/>
          </p:cNvSpPr>
          <p:nvPr>
            <p:ph type="body" sz="quarter" idx="3"/>
          </p:nvPr>
        </p:nvSpPr>
        <p:spPr>
          <a:xfrm>
            <a:off x="5103317" y="5294885"/>
            <a:ext cx="4285579" cy="2594941"/>
          </a:xfrm>
        </p:spPr>
        <p:txBody>
          <a:bodyPr anchor="b"/>
          <a:lstStyle>
            <a:lvl1pPr marL="0" indent="0">
              <a:buNone/>
              <a:defRPr sz="2646" b="1"/>
            </a:lvl1pPr>
            <a:lvl2pPr marL="504017" indent="0">
              <a:buNone/>
              <a:defRPr sz="2205" b="1"/>
            </a:lvl2pPr>
            <a:lvl3pPr marL="1008035" indent="0">
              <a:buNone/>
              <a:defRPr sz="1984" b="1"/>
            </a:lvl3pPr>
            <a:lvl4pPr marL="1512052" indent="0">
              <a:buNone/>
              <a:defRPr sz="1764" b="1"/>
            </a:lvl4pPr>
            <a:lvl5pPr marL="2016069" indent="0">
              <a:buNone/>
              <a:defRPr sz="1764" b="1"/>
            </a:lvl5pPr>
            <a:lvl6pPr marL="2520086" indent="0">
              <a:buNone/>
              <a:defRPr sz="1764" b="1"/>
            </a:lvl6pPr>
            <a:lvl7pPr marL="3024104" indent="0">
              <a:buNone/>
              <a:defRPr sz="1764" b="1"/>
            </a:lvl7pPr>
            <a:lvl8pPr marL="3528121" indent="0">
              <a:buNone/>
              <a:defRPr sz="1764" b="1"/>
            </a:lvl8pPr>
            <a:lvl9pPr marL="4032138" indent="0">
              <a:buNone/>
              <a:defRPr sz="1764" b="1"/>
            </a:lvl9pPr>
          </a:lstStyle>
          <a:p>
            <a:pPr lvl="0"/>
            <a:r>
              <a:rPr lang="pt-BR"/>
              <a:t>Clique para editar os estilos de texto Mestres</a:t>
            </a:r>
          </a:p>
        </p:txBody>
      </p:sp>
      <p:sp>
        <p:nvSpPr>
          <p:cNvPr id="6" name="Content Placeholder 5"/>
          <p:cNvSpPr>
            <a:spLocks noGrp="1"/>
          </p:cNvSpPr>
          <p:nvPr>
            <p:ph sz="quarter" idx="4"/>
          </p:nvPr>
        </p:nvSpPr>
        <p:spPr>
          <a:xfrm>
            <a:off x="5103317" y="7889827"/>
            <a:ext cx="4285579" cy="11604746"/>
          </a:xfrm>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7" name="Date Placeholder 6"/>
          <p:cNvSpPr>
            <a:spLocks noGrp="1"/>
          </p:cNvSpPr>
          <p:nvPr>
            <p:ph type="dt" sz="half" idx="10"/>
          </p:nvPr>
        </p:nvSpPr>
        <p:spPr/>
        <p:txBody>
          <a:bodyPr/>
          <a:lstStyle/>
          <a:p>
            <a:fld id="{B371CA6A-DFC4-0C4C-BB7D-F2490E401126}" type="datetimeFigureOut">
              <a:rPr lang="pt-BR" smtClean="0"/>
              <a:t>23/05/2022</a:t>
            </a:fld>
            <a:endParaRPr lang="pt-BR"/>
          </a:p>
        </p:txBody>
      </p:sp>
      <p:sp>
        <p:nvSpPr>
          <p:cNvPr id="8" name="Footer Placeholder 7"/>
          <p:cNvSpPr>
            <a:spLocks noGrp="1"/>
          </p:cNvSpPr>
          <p:nvPr>
            <p:ph type="ftr" sz="quarter" idx="11"/>
          </p:nvPr>
        </p:nvSpPr>
        <p:spPr/>
        <p:txBody>
          <a:bodyPr/>
          <a:lstStyle/>
          <a:p>
            <a:endParaRPr lang="pt-BR"/>
          </a:p>
        </p:txBody>
      </p:sp>
      <p:sp>
        <p:nvSpPr>
          <p:cNvPr id="9" name="Slide Number Placeholder 8"/>
          <p:cNvSpPr>
            <a:spLocks noGrp="1"/>
          </p:cNvSpPr>
          <p:nvPr>
            <p:ph type="sldNum" sz="quarter" idx="12"/>
          </p:nvPr>
        </p:nvSpPr>
        <p:spPr/>
        <p:txBody>
          <a:bodyPr/>
          <a:lstStyle/>
          <a:p>
            <a:fld id="{9B01843F-86EA-8E44-8AB5-904C298FEBB5}" type="slidenum">
              <a:rPr lang="pt-BR" smtClean="0"/>
              <a:t>‹nº›</a:t>
            </a:fld>
            <a:endParaRPr lang="pt-BR"/>
          </a:p>
        </p:txBody>
      </p:sp>
    </p:spTree>
    <p:extLst>
      <p:ext uri="{BB962C8B-B14F-4D97-AF65-F5344CB8AC3E}">
        <p14:creationId xmlns:p14="http://schemas.microsoft.com/office/powerpoint/2010/main" val="32161218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a:t>Clique para editar o título Mestre</a:t>
            </a:r>
            <a:endParaRPr lang="en-US" dirty="0"/>
          </a:p>
        </p:txBody>
      </p:sp>
      <p:sp>
        <p:nvSpPr>
          <p:cNvPr id="3" name="Date Placeholder 2"/>
          <p:cNvSpPr>
            <a:spLocks noGrp="1"/>
          </p:cNvSpPr>
          <p:nvPr>
            <p:ph type="dt" sz="half" idx="10"/>
          </p:nvPr>
        </p:nvSpPr>
        <p:spPr/>
        <p:txBody>
          <a:bodyPr/>
          <a:lstStyle/>
          <a:p>
            <a:fld id="{B371CA6A-DFC4-0C4C-BB7D-F2490E401126}" type="datetimeFigureOut">
              <a:rPr lang="pt-BR" smtClean="0"/>
              <a:t>23/05/2022</a:t>
            </a:fld>
            <a:endParaRPr lang="pt-BR"/>
          </a:p>
        </p:txBody>
      </p:sp>
      <p:sp>
        <p:nvSpPr>
          <p:cNvPr id="4" name="Footer Placeholder 3"/>
          <p:cNvSpPr>
            <a:spLocks noGrp="1"/>
          </p:cNvSpPr>
          <p:nvPr>
            <p:ph type="ftr" sz="quarter" idx="11"/>
          </p:nvPr>
        </p:nvSpPr>
        <p:spPr/>
        <p:txBody>
          <a:bodyPr/>
          <a:lstStyle/>
          <a:p>
            <a:endParaRPr lang="pt-BR"/>
          </a:p>
        </p:txBody>
      </p:sp>
      <p:sp>
        <p:nvSpPr>
          <p:cNvPr id="5" name="Slide Number Placeholder 4"/>
          <p:cNvSpPr>
            <a:spLocks noGrp="1"/>
          </p:cNvSpPr>
          <p:nvPr>
            <p:ph type="sldNum" sz="quarter" idx="12"/>
          </p:nvPr>
        </p:nvSpPr>
        <p:spPr/>
        <p:txBody>
          <a:bodyPr/>
          <a:lstStyle/>
          <a:p>
            <a:fld id="{9B01843F-86EA-8E44-8AB5-904C298FEBB5}" type="slidenum">
              <a:rPr lang="pt-BR" smtClean="0"/>
              <a:t>‹nº›</a:t>
            </a:fld>
            <a:endParaRPr lang="pt-BR"/>
          </a:p>
        </p:txBody>
      </p:sp>
    </p:spTree>
    <p:extLst>
      <p:ext uri="{BB962C8B-B14F-4D97-AF65-F5344CB8AC3E}">
        <p14:creationId xmlns:p14="http://schemas.microsoft.com/office/powerpoint/2010/main" val="32734167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371CA6A-DFC4-0C4C-BB7D-F2490E401126}" type="datetimeFigureOut">
              <a:rPr lang="pt-BR" smtClean="0"/>
              <a:t>23/05/2022</a:t>
            </a:fld>
            <a:endParaRPr lang="pt-BR"/>
          </a:p>
        </p:txBody>
      </p:sp>
      <p:sp>
        <p:nvSpPr>
          <p:cNvPr id="3" name="Footer Placeholder 2"/>
          <p:cNvSpPr>
            <a:spLocks noGrp="1"/>
          </p:cNvSpPr>
          <p:nvPr>
            <p:ph type="ftr" sz="quarter" idx="11"/>
          </p:nvPr>
        </p:nvSpPr>
        <p:spPr/>
        <p:txBody>
          <a:bodyPr/>
          <a:lstStyle/>
          <a:p>
            <a:endParaRPr lang="pt-BR"/>
          </a:p>
        </p:txBody>
      </p:sp>
      <p:sp>
        <p:nvSpPr>
          <p:cNvPr id="4" name="Slide Number Placeholder 3"/>
          <p:cNvSpPr>
            <a:spLocks noGrp="1"/>
          </p:cNvSpPr>
          <p:nvPr>
            <p:ph type="sldNum" sz="quarter" idx="12"/>
          </p:nvPr>
        </p:nvSpPr>
        <p:spPr/>
        <p:txBody>
          <a:bodyPr/>
          <a:lstStyle/>
          <a:p>
            <a:fld id="{9B01843F-86EA-8E44-8AB5-904C298FEBB5}" type="slidenum">
              <a:rPr lang="pt-BR" smtClean="0"/>
              <a:t>‹nº›</a:t>
            </a:fld>
            <a:endParaRPr lang="pt-BR"/>
          </a:p>
        </p:txBody>
      </p:sp>
    </p:spTree>
    <p:extLst>
      <p:ext uri="{BB962C8B-B14F-4D97-AF65-F5344CB8AC3E}">
        <p14:creationId xmlns:p14="http://schemas.microsoft.com/office/powerpoint/2010/main" val="19169888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694356" y="1439968"/>
            <a:ext cx="3251264" cy="5039889"/>
          </a:xfrm>
        </p:spPr>
        <p:txBody>
          <a:bodyPr anchor="b"/>
          <a:lstStyle>
            <a:lvl1pPr>
              <a:defRPr sz="3528"/>
            </a:lvl1pPr>
          </a:lstStyle>
          <a:p>
            <a:r>
              <a:rPr lang="pt-BR"/>
              <a:t>Clique para editar o título Mestre</a:t>
            </a:r>
            <a:endParaRPr lang="en-US" dirty="0"/>
          </a:p>
        </p:txBody>
      </p:sp>
      <p:sp>
        <p:nvSpPr>
          <p:cNvPr id="3" name="Content Placeholder 2"/>
          <p:cNvSpPr>
            <a:spLocks noGrp="1"/>
          </p:cNvSpPr>
          <p:nvPr>
            <p:ph idx="1"/>
          </p:nvPr>
        </p:nvSpPr>
        <p:spPr>
          <a:xfrm>
            <a:off x="4285579" y="3109937"/>
            <a:ext cx="5103316" cy="15349662"/>
          </a:xfrm>
        </p:spPr>
        <p:txBody>
          <a:bodyPr/>
          <a:lstStyle>
            <a:lvl1pPr>
              <a:defRPr sz="3528"/>
            </a:lvl1pPr>
            <a:lvl2pPr>
              <a:defRPr sz="3087"/>
            </a:lvl2pPr>
            <a:lvl3pPr>
              <a:defRPr sz="2646"/>
            </a:lvl3pPr>
            <a:lvl4pPr>
              <a:defRPr sz="2205"/>
            </a:lvl4pPr>
            <a:lvl5pPr>
              <a:defRPr sz="2205"/>
            </a:lvl5pPr>
            <a:lvl6pPr>
              <a:defRPr sz="2205"/>
            </a:lvl6pPr>
            <a:lvl7pPr>
              <a:defRPr sz="2205"/>
            </a:lvl7pPr>
            <a:lvl8pPr>
              <a:defRPr sz="2205"/>
            </a:lvl8pPr>
            <a:lvl9pPr>
              <a:defRPr sz="2205"/>
            </a:lvl9p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Text Placeholder 3"/>
          <p:cNvSpPr>
            <a:spLocks noGrp="1"/>
          </p:cNvSpPr>
          <p:nvPr>
            <p:ph type="body" sz="half" idx="2"/>
          </p:nvPr>
        </p:nvSpPr>
        <p:spPr>
          <a:xfrm>
            <a:off x="694356" y="6479857"/>
            <a:ext cx="3251264" cy="12004738"/>
          </a:xfrm>
        </p:spPr>
        <p:txBody>
          <a:bodyPr/>
          <a:lstStyle>
            <a:lvl1pPr marL="0" indent="0">
              <a:buNone/>
              <a:defRPr sz="1764"/>
            </a:lvl1pPr>
            <a:lvl2pPr marL="504017" indent="0">
              <a:buNone/>
              <a:defRPr sz="1543"/>
            </a:lvl2pPr>
            <a:lvl3pPr marL="1008035" indent="0">
              <a:buNone/>
              <a:defRPr sz="1323"/>
            </a:lvl3pPr>
            <a:lvl4pPr marL="1512052" indent="0">
              <a:buNone/>
              <a:defRPr sz="1102"/>
            </a:lvl4pPr>
            <a:lvl5pPr marL="2016069" indent="0">
              <a:buNone/>
              <a:defRPr sz="1102"/>
            </a:lvl5pPr>
            <a:lvl6pPr marL="2520086" indent="0">
              <a:buNone/>
              <a:defRPr sz="1102"/>
            </a:lvl6pPr>
            <a:lvl7pPr marL="3024104" indent="0">
              <a:buNone/>
              <a:defRPr sz="1102"/>
            </a:lvl7pPr>
            <a:lvl8pPr marL="3528121" indent="0">
              <a:buNone/>
              <a:defRPr sz="1102"/>
            </a:lvl8pPr>
            <a:lvl9pPr marL="4032138" indent="0">
              <a:buNone/>
              <a:defRPr sz="1102"/>
            </a:lvl9pPr>
          </a:lstStyle>
          <a:p>
            <a:pPr lvl="0"/>
            <a:r>
              <a:rPr lang="pt-BR"/>
              <a:t>Clique para editar os estilos de texto Mestres</a:t>
            </a:r>
          </a:p>
        </p:txBody>
      </p:sp>
      <p:sp>
        <p:nvSpPr>
          <p:cNvPr id="5" name="Date Placeholder 4"/>
          <p:cNvSpPr>
            <a:spLocks noGrp="1"/>
          </p:cNvSpPr>
          <p:nvPr>
            <p:ph type="dt" sz="half" idx="10"/>
          </p:nvPr>
        </p:nvSpPr>
        <p:spPr/>
        <p:txBody>
          <a:bodyPr/>
          <a:lstStyle/>
          <a:p>
            <a:fld id="{B371CA6A-DFC4-0C4C-BB7D-F2490E401126}" type="datetimeFigureOut">
              <a:rPr lang="pt-BR" smtClean="0"/>
              <a:t>23/05/2022</a:t>
            </a:fld>
            <a:endParaRPr lang="pt-BR"/>
          </a:p>
        </p:txBody>
      </p:sp>
      <p:sp>
        <p:nvSpPr>
          <p:cNvPr id="6" name="Footer Placeholder 5"/>
          <p:cNvSpPr>
            <a:spLocks noGrp="1"/>
          </p:cNvSpPr>
          <p:nvPr>
            <p:ph type="ftr" sz="quarter" idx="11"/>
          </p:nvPr>
        </p:nvSpPr>
        <p:spPr/>
        <p:txBody>
          <a:bodyPr/>
          <a:lstStyle/>
          <a:p>
            <a:endParaRPr lang="pt-BR"/>
          </a:p>
        </p:txBody>
      </p:sp>
      <p:sp>
        <p:nvSpPr>
          <p:cNvPr id="7" name="Slide Number Placeholder 6"/>
          <p:cNvSpPr>
            <a:spLocks noGrp="1"/>
          </p:cNvSpPr>
          <p:nvPr>
            <p:ph type="sldNum" sz="quarter" idx="12"/>
          </p:nvPr>
        </p:nvSpPr>
        <p:spPr/>
        <p:txBody>
          <a:bodyPr/>
          <a:lstStyle/>
          <a:p>
            <a:fld id="{9B01843F-86EA-8E44-8AB5-904C298FEBB5}" type="slidenum">
              <a:rPr lang="pt-BR" smtClean="0"/>
              <a:t>‹nº›</a:t>
            </a:fld>
            <a:endParaRPr lang="pt-BR"/>
          </a:p>
        </p:txBody>
      </p:sp>
    </p:spTree>
    <p:extLst>
      <p:ext uri="{BB962C8B-B14F-4D97-AF65-F5344CB8AC3E}">
        <p14:creationId xmlns:p14="http://schemas.microsoft.com/office/powerpoint/2010/main" val="39950468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694356" y="1439968"/>
            <a:ext cx="3251264" cy="5039889"/>
          </a:xfrm>
        </p:spPr>
        <p:txBody>
          <a:bodyPr anchor="b"/>
          <a:lstStyle>
            <a:lvl1pPr>
              <a:defRPr sz="3528"/>
            </a:lvl1pPr>
          </a:lstStyle>
          <a:p>
            <a:r>
              <a:rPr lang="pt-BR"/>
              <a:t>Clique para editar o título Mestre</a:t>
            </a:r>
            <a:endParaRPr lang="en-US" dirty="0"/>
          </a:p>
        </p:txBody>
      </p:sp>
      <p:sp>
        <p:nvSpPr>
          <p:cNvPr id="3" name="Picture Placeholder 2"/>
          <p:cNvSpPr>
            <a:spLocks noGrp="1" noChangeAspect="1"/>
          </p:cNvSpPr>
          <p:nvPr>
            <p:ph type="pic" idx="1"/>
          </p:nvPr>
        </p:nvSpPr>
        <p:spPr>
          <a:xfrm>
            <a:off x="4285579" y="3109937"/>
            <a:ext cx="5103316" cy="15349662"/>
          </a:xfrm>
        </p:spPr>
        <p:txBody>
          <a:bodyPr anchor="t"/>
          <a:lstStyle>
            <a:lvl1pPr marL="0" indent="0">
              <a:buNone/>
              <a:defRPr sz="3528"/>
            </a:lvl1pPr>
            <a:lvl2pPr marL="504017" indent="0">
              <a:buNone/>
              <a:defRPr sz="3087"/>
            </a:lvl2pPr>
            <a:lvl3pPr marL="1008035" indent="0">
              <a:buNone/>
              <a:defRPr sz="2646"/>
            </a:lvl3pPr>
            <a:lvl4pPr marL="1512052" indent="0">
              <a:buNone/>
              <a:defRPr sz="2205"/>
            </a:lvl4pPr>
            <a:lvl5pPr marL="2016069" indent="0">
              <a:buNone/>
              <a:defRPr sz="2205"/>
            </a:lvl5pPr>
            <a:lvl6pPr marL="2520086" indent="0">
              <a:buNone/>
              <a:defRPr sz="2205"/>
            </a:lvl6pPr>
            <a:lvl7pPr marL="3024104" indent="0">
              <a:buNone/>
              <a:defRPr sz="2205"/>
            </a:lvl7pPr>
            <a:lvl8pPr marL="3528121" indent="0">
              <a:buNone/>
              <a:defRPr sz="2205"/>
            </a:lvl8pPr>
            <a:lvl9pPr marL="4032138" indent="0">
              <a:buNone/>
              <a:defRPr sz="2205"/>
            </a:lvl9pPr>
          </a:lstStyle>
          <a:p>
            <a:r>
              <a:rPr lang="pt-BR"/>
              <a:t>Clique no ícone para adicionar uma imagem</a:t>
            </a:r>
            <a:endParaRPr lang="en-US" dirty="0"/>
          </a:p>
        </p:txBody>
      </p:sp>
      <p:sp>
        <p:nvSpPr>
          <p:cNvPr id="4" name="Text Placeholder 3"/>
          <p:cNvSpPr>
            <a:spLocks noGrp="1"/>
          </p:cNvSpPr>
          <p:nvPr>
            <p:ph type="body" sz="half" idx="2"/>
          </p:nvPr>
        </p:nvSpPr>
        <p:spPr>
          <a:xfrm>
            <a:off x="694356" y="6479857"/>
            <a:ext cx="3251264" cy="12004738"/>
          </a:xfrm>
        </p:spPr>
        <p:txBody>
          <a:bodyPr/>
          <a:lstStyle>
            <a:lvl1pPr marL="0" indent="0">
              <a:buNone/>
              <a:defRPr sz="1764"/>
            </a:lvl1pPr>
            <a:lvl2pPr marL="504017" indent="0">
              <a:buNone/>
              <a:defRPr sz="1543"/>
            </a:lvl2pPr>
            <a:lvl3pPr marL="1008035" indent="0">
              <a:buNone/>
              <a:defRPr sz="1323"/>
            </a:lvl3pPr>
            <a:lvl4pPr marL="1512052" indent="0">
              <a:buNone/>
              <a:defRPr sz="1102"/>
            </a:lvl4pPr>
            <a:lvl5pPr marL="2016069" indent="0">
              <a:buNone/>
              <a:defRPr sz="1102"/>
            </a:lvl5pPr>
            <a:lvl6pPr marL="2520086" indent="0">
              <a:buNone/>
              <a:defRPr sz="1102"/>
            </a:lvl6pPr>
            <a:lvl7pPr marL="3024104" indent="0">
              <a:buNone/>
              <a:defRPr sz="1102"/>
            </a:lvl7pPr>
            <a:lvl8pPr marL="3528121" indent="0">
              <a:buNone/>
              <a:defRPr sz="1102"/>
            </a:lvl8pPr>
            <a:lvl9pPr marL="4032138" indent="0">
              <a:buNone/>
              <a:defRPr sz="1102"/>
            </a:lvl9pPr>
          </a:lstStyle>
          <a:p>
            <a:pPr lvl="0"/>
            <a:r>
              <a:rPr lang="pt-BR"/>
              <a:t>Clique para editar os estilos de texto Mestres</a:t>
            </a:r>
          </a:p>
        </p:txBody>
      </p:sp>
      <p:sp>
        <p:nvSpPr>
          <p:cNvPr id="5" name="Date Placeholder 4"/>
          <p:cNvSpPr>
            <a:spLocks noGrp="1"/>
          </p:cNvSpPr>
          <p:nvPr>
            <p:ph type="dt" sz="half" idx="10"/>
          </p:nvPr>
        </p:nvSpPr>
        <p:spPr/>
        <p:txBody>
          <a:bodyPr/>
          <a:lstStyle/>
          <a:p>
            <a:fld id="{B371CA6A-DFC4-0C4C-BB7D-F2490E401126}" type="datetimeFigureOut">
              <a:rPr lang="pt-BR" smtClean="0"/>
              <a:t>23/05/2022</a:t>
            </a:fld>
            <a:endParaRPr lang="pt-BR"/>
          </a:p>
        </p:txBody>
      </p:sp>
      <p:sp>
        <p:nvSpPr>
          <p:cNvPr id="6" name="Footer Placeholder 5"/>
          <p:cNvSpPr>
            <a:spLocks noGrp="1"/>
          </p:cNvSpPr>
          <p:nvPr>
            <p:ph type="ftr" sz="quarter" idx="11"/>
          </p:nvPr>
        </p:nvSpPr>
        <p:spPr/>
        <p:txBody>
          <a:bodyPr/>
          <a:lstStyle/>
          <a:p>
            <a:endParaRPr lang="pt-BR"/>
          </a:p>
        </p:txBody>
      </p:sp>
      <p:sp>
        <p:nvSpPr>
          <p:cNvPr id="7" name="Slide Number Placeholder 6"/>
          <p:cNvSpPr>
            <a:spLocks noGrp="1"/>
          </p:cNvSpPr>
          <p:nvPr>
            <p:ph type="sldNum" sz="quarter" idx="12"/>
          </p:nvPr>
        </p:nvSpPr>
        <p:spPr/>
        <p:txBody>
          <a:bodyPr/>
          <a:lstStyle/>
          <a:p>
            <a:fld id="{9B01843F-86EA-8E44-8AB5-904C298FEBB5}" type="slidenum">
              <a:rPr lang="pt-BR" smtClean="0"/>
              <a:t>‹nº›</a:t>
            </a:fld>
            <a:endParaRPr lang="pt-BR"/>
          </a:p>
        </p:txBody>
      </p:sp>
    </p:spTree>
    <p:extLst>
      <p:ext uri="{BB962C8B-B14F-4D97-AF65-F5344CB8AC3E}">
        <p14:creationId xmlns:p14="http://schemas.microsoft.com/office/powerpoint/2010/main" val="42304808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a:t>Clique para editar o título Mestre</a:t>
            </a:r>
            <a:endParaRPr lang="en-US" dirty="0"/>
          </a:p>
        </p:txBody>
      </p:sp>
      <p:sp>
        <p:nvSpPr>
          <p:cNvPr id="3" name="Vertical Text Placeholder 2"/>
          <p:cNvSpPr>
            <a:spLocks noGrp="1"/>
          </p:cNvSpPr>
          <p:nvPr>
            <p:ph type="body" orient="vert" idx="1"/>
          </p:nvPr>
        </p:nvSpPr>
        <p:spPr/>
        <p:txBody>
          <a:bodyPr vert="eaVert"/>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Date Placeholder 3"/>
          <p:cNvSpPr>
            <a:spLocks noGrp="1"/>
          </p:cNvSpPr>
          <p:nvPr>
            <p:ph type="dt" sz="half" idx="10"/>
          </p:nvPr>
        </p:nvSpPr>
        <p:spPr/>
        <p:txBody>
          <a:bodyPr/>
          <a:lstStyle/>
          <a:p>
            <a:fld id="{B371CA6A-DFC4-0C4C-BB7D-F2490E401126}" type="datetimeFigureOut">
              <a:rPr lang="pt-BR" smtClean="0"/>
              <a:t>23/05/2022</a:t>
            </a:fld>
            <a:endParaRPr lang="pt-BR"/>
          </a:p>
        </p:txBody>
      </p:sp>
      <p:sp>
        <p:nvSpPr>
          <p:cNvPr id="5" name="Footer Placeholder 4"/>
          <p:cNvSpPr>
            <a:spLocks noGrp="1"/>
          </p:cNvSpPr>
          <p:nvPr>
            <p:ph type="ftr" sz="quarter" idx="11"/>
          </p:nvPr>
        </p:nvSpPr>
        <p:spPr/>
        <p:txBody>
          <a:bodyPr/>
          <a:lstStyle/>
          <a:p>
            <a:endParaRPr lang="pt-BR"/>
          </a:p>
        </p:txBody>
      </p:sp>
      <p:sp>
        <p:nvSpPr>
          <p:cNvPr id="6" name="Slide Number Placeholder 5"/>
          <p:cNvSpPr>
            <a:spLocks noGrp="1"/>
          </p:cNvSpPr>
          <p:nvPr>
            <p:ph type="sldNum" sz="quarter" idx="12"/>
          </p:nvPr>
        </p:nvSpPr>
        <p:spPr/>
        <p:txBody>
          <a:bodyPr/>
          <a:lstStyle/>
          <a:p>
            <a:fld id="{9B01843F-86EA-8E44-8AB5-904C298FEBB5}" type="slidenum">
              <a:rPr lang="pt-BR" smtClean="0"/>
              <a:t>‹nº›</a:t>
            </a:fld>
            <a:endParaRPr lang="pt-BR"/>
          </a:p>
        </p:txBody>
      </p:sp>
    </p:spTree>
    <p:extLst>
      <p:ext uri="{BB962C8B-B14F-4D97-AF65-F5344CB8AC3E}">
        <p14:creationId xmlns:p14="http://schemas.microsoft.com/office/powerpoint/2010/main" val="3108299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exto e Título Vertical">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213948" y="1149975"/>
            <a:ext cx="2173635" cy="18304599"/>
          </a:xfrm>
        </p:spPr>
        <p:txBody>
          <a:bodyPr vert="eaVert"/>
          <a:lstStyle/>
          <a:p>
            <a:r>
              <a:rPr lang="pt-BR"/>
              <a:t>Clique para editar o título Mestre</a:t>
            </a:r>
            <a:endParaRPr lang="en-US" dirty="0"/>
          </a:p>
        </p:txBody>
      </p:sp>
      <p:sp>
        <p:nvSpPr>
          <p:cNvPr id="3" name="Vertical Text Placeholder 2"/>
          <p:cNvSpPr>
            <a:spLocks noGrp="1"/>
          </p:cNvSpPr>
          <p:nvPr>
            <p:ph type="body" orient="vert" idx="1"/>
          </p:nvPr>
        </p:nvSpPr>
        <p:spPr>
          <a:xfrm>
            <a:off x="693044" y="1149975"/>
            <a:ext cx="6394896" cy="18304599"/>
          </a:xfrm>
        </p:spPr>
        <p:txBody>
          <a:bodyPr vert="eaVert"/>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Date Placeholder 3"/>
          <p:cNvSpPr>
            <a:spLocks noGrp="1"/>
          </p:cNvSpPr>
          <p:nvPr>
            <p:ph type="dt" sz="half" idx="10"/>
          </p:nvPr>
        </p:nvSpPr>
        <p:spPr/>
        <p:txBody>
          <a:bodyPr/>
          <a:lstStyle/>
          <a:p>
            <a:fld id="{B371CA6A-DFC4-0C4C-BB7D-F2490E401126}" type="datetimeFigureOut">
              <a:rPr lang="pt-BR" smtClean="0"/>
              <a:t>23/05/2022</a:t>
            </a:fld>
            <a:endParaRPr lang="pt-BR"/>
          </a:p>
        </p:txBody>
      </p:sp>
      <p:sp>
        <p:nvSpPr>
          <p:cNvPr id="5" name="Footer Placeholder 4"/>
          <p:cNvSpPr>
            <a:spLocks noGrp="1"/>
          </p:cNvSpPr>
          <p:nvPr>
            <p:ph type="ftr" sz="quarter" idx="11"/>
          </p:nvPr>
        </p:nvSpPr>
        <p:spPr/>
        <p:txBody>
          <a:bodyPr/>
          <a:lstStyle/>
          <a:p>
            <a:endParaRPr lang="pt-BR"/>
          </a:p>
        </p:txBody>
      </p:sp>
      <p:sp>
        <p:nvSpPr>
          <p:cNvPr id="6" name="Slide Number Placeholder 5"/>
          <p:cNvSpPr>
            <a:spLocks noGrp="1"/>
          </p:cNvSpPr>
          <p:nvPr>
            <p:ph type="sldNum" sz="quarter" idx="12"/>
          </p:nvPr>
        </p:nvSpPr>
        <p:spPr/>
        <p:txBody>
          <a:bodyPr/>
          <a:lstStyle/>
          <a:p>
            <a:fld id="{9B01843F-86EA-8E44-8AB5-904C298FEBB5}" type="slidenum">
              <a:rPr lang="pt-BR" smtClean="0"/>
              <a:t>‹nº›</a:t>
            </a:fld>
            <a:endParaRPr lang="pt-BR"/>
          </a:p>
        </p:txBody>
      </p:sp>
    </p:spTree>
    <p:extLst>
      <p:ext uri="{BB962C8B-B14F-4D97-AF65-F5344CB8AC3E}">
        <p14:creationId xmlns:p14="http://schemas.microsoft.com/office/powerpoint/2010/main" val="38741234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93043" y="1149979"/>
            <a:ext cx="8694539" cy="4174910"/>
          </a:xfrm>
          <a:prstGeom prst="rect">
            <a:avLst/>
          </a:prstGeom>
        </p:spPr>
        <p:txBody>
          <a:bodyPr vert="horz" lIns="91440" tIns="45720" rIns="91440" bIns="45720" rtlCol="0" anchor="ctr">
            <a:normAutofit/>
          </a:bodyPr>
          <a:lstStyle/>
          <a:p>
            <a:r>
              <a:rPr lang="pt-BR"/>
              <a:t>Clique para editar o título Mestre</a:t>
            </a:r>
            <a:endParaRPr lang="en-US" dirty="0"/>
          </a:p>
        </p:txBody>
      </p:sp>
      <p:sp>
        <p:nvSpPr>
          <p:cNvPr id="3" name="Text Placeholder 2"/>
          <p:cNvSpPr>
            <a:spLocks noGrp="1"/>
          </p:cNvSpPr>
          <p:nvPr>
            <p:ph type="body" idx="1"/>
          </p:nvPr>
        </p:nvSpPr>
        <p:spPr>
          <a:xfrm>
            <a:off x="693043" y="5749874"/>
            <a:ext cx="8694539" cy="13704700"/>
          </a:xfrm>
          <a:prstGeom prst="rect">
            <a:avLst/>
          </a:prstGeom>
        </p:spPr>
        <p:txBody>
          <a:bodyPr vert="horz" lIns="91440" tIns="45720" rIns="91440" bIns="45720" rtlCol="0">
            <a:normAutofit/>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Date Placeholder 3"/>
          <p:cNvSpPr>
            <a:spLocks noGrp="1"/>
          </p:cNvSpPr>
          <p:nvPr>
            <p:ph type="dt" sz="half" idx="2"/>
          </p:nvPr>
        </p:nvSpPr>
        <p:spPr>
          <a:xfrm>
            <a:off x="693043" y="20019564"/>
            <a:ext cx="2268141" cy="1149975"/>
          </a:xfrm>
          <a:prstGeom prst="rect">
            <a:avLst/>
          </a:prstGeom>
        </p:spPr>
        <p:txBody>
          <a:bodyPr vert="horz" lIns="91440" tIns="45720" rIns="91440" bIns="45720" rtlCol="0" anchor="ctr"/>
          <a:lstStyle>
            <a:lvl1pPr algn="l">
              <a:defRPr sz="1323">
                <a:solidFill>
                  <a:schemeClr val="tx1">
                    <a:tint val="75000"/>
                  </a:schemeClr>
                </a:solidFill>
              </a:defRPr>
            </a:lvl1pPr>
          </a:lstStyle>
          <a:p>
            <a:fld id="{B371CA6A-DFC4-0C4C-BB7D-F2490E401126}" type="datetimeFigureOut">
              <a:rPr lang="pt-BR" smtClean="0"/>
              <a:t>23/05/2022</a:t>
            </a:fld>
            <a:endParaRPr lang="pt-BR"/>
          </a:p>
        </p:txBody>
      </p:sp>
      <p:sp>
        <p:nvSpPr>
          <p:cNvPr id="5" name="Footer Placeholder 4"/>
          <p:cNvSpPr>
            <a:spLocks noGrp="1"/>
          </p:cNvSpPr>
          <p:nvPr>
            <p:ph type="ftr" sz="quarter" idx="3"/>
          </p:nvPr>
        </p:nvSpPr>
        <p:spPr>
          <a:xfrm>
            <a:off x="3339207" y="20019564"/>
            <a:ext cx="3402211" cy="1149975"/>
          </a:xfrm>
          <a:prstGeom prst="rect">
            <a:avLst/>
          </a:prstGeom>
        </p:spPr>
        <p:txBody>
          <a:bodyPr vert="horz" lIns="91440" tIns="45720" rIns="91440" bIns="45720" rtlCol="0" anchor="ctr"/>
          <a:lstStyle>
            <a:lvl1pPr algn="ctr">
              <a:defRPr sz="1323">
                <a:solidFill>
                  <a:schemeClr val="tx1">
                    <a:tint val="75000"/>
                  </a:schemeClr>
                </a:solidFill>
              </a:defRPr>
            </a:lvl1pPr>
          </a:lstStyle>
          <a:p>
            <a:endParaRPr lang="pt-BR"/>
          </a:p>
        </p:txBody>
      </p:sp>
      <p:sp>
        <p:nvSpPr>
          <p:cNvPr id="6" name="Slide Number Placeholder 5"/>
          <p:cNvSpPr>
            <a:spLocks noGrp="1"/>
          </p:cNvSpPr>
          <p:nvPr>
            <p:ph type="sldNum" sz="quarter" idx="4"/>
          </p:nvPr>
        </p:nvSpPr>
        <p:spPr>
          <a:xfrm>
            <a:off x="7119441" y="20019564"/>
            <a:ext cx="2268141" cy="1149975"/>
          </a:xfrm>
          <a:prstGeom prst="rect">
            <a:avLst/>
          </a:prstGeom>
        </p:spPr>
        <p:txBody>
          <a:bodyPr vert="horz" lIns="91440" tIns="45720" rIns="91440" bIns="45720" rtlCol="0" anchor="ctr"/>
          <a:lstStyle>
            <a:lvl1pPr algn="r">
              <a:defRPr sz="1323">
                <a:solidFill>
                  <a:schemeClr val="tx1">
                    <a:tint val="75000"/>
                  </a:schemeClr>
                </a:solidFill>
              </a:defRPr>
            </a:lvl1pPr>
          </a:lstStyle>
          <a:p>
            <a:fld id="{9B01843F-86EA-8E44-8AB5-904C298FEBB5}" type="slidenum">
              <a:rPr lang="pt-BR" smtClean="0"/>
              <a:t>‹nº›</a:t>
            </a:fld>
            <a:endParaRPr lang="pt-BR"/>
          </a:p>
        </p:txBody>
      </p:sp>
    </p:spTree>
    <p:extLst>
      <p:ext uri="{BB962C8B-B14F-4D97-AF65-F5344CB8AC3E}">
        <p14:creationId xmlns:p14="http://schemas.microsoft.com/office/powerpoint/2010/main" val="854851371"/>
      </p:ext>
    </p:extLst>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Lst>
  <p:txStyles>
    <p:titleStyle>
      <a:lvl1pPr algn="l" defTabSz="1008035" rtl="0" eaLnBrk="1" latinLnBrk="0" hangingPunct="1">
        <a:lnSpc>
          <a:spcPct val="90000"/>
        </a:lnSpc>
        <a:spcBef>
          <a:spcPct val="0"/>
        </a:spcBef>
        <a:buNone/>
        <a:defRPr sz="4851" kern="1200">
          <a:solidFill>
            <a:schemeClr val="tx1"/>
          </a:solidFill>
          <a:latin typeface="+mj-lt"/>
          <a:ea typeface="+mj-ea"/>
          <a:cs typeface="+mj-cs"/>
        </a:defRPr>
      </a:lvl1pPr>
    </p:titleStyle>
    <p:bodyStyle>
      <a:lvl1pPr marL="252009" indent="-252009" algn="l" defTabSz="1008035" rtl="0" eaLnBrk="1" latinLnBrk="0" hangingPunct="1">
        <a:lnSpc>
          <a:spcPct val="90000"/>
        </a:lnSpc>
        <a:spcBef>
          <a:spcPts val="1102"/>
        </a:spcBef>
        <a:buFont typeface="Arial" panose="020B0604020202020204" pitchFamily="34" charset="0"/>
        <a:buChar char="•"/>
        <a:defRPr sz="3087" kern="1200">
          <a:solidFill>
            <a:schemeClr val="tx1"/>
          </a:solidFill>
          <a:latin typeface="+mn-lt"/>
          <a:ea typeface="+mn-ea"/>
          <a:cs typeface="+mn-cs"/>
        </a:defRPr>
      </a:lvl1pPr>
      <a:lvl2pPr marL="756026" indent="-252009" algn="l" defTabSz="1008035" rtl="0" eaLnBrk="1" latinLnBrk="0" hangingPunct="1">
        <a:lnSpc>
          <a:spcPct val="90000"/>
        </a:lnSpc>
        <a:spcBef>
          <a:spcPts val="551"/>
        </a:spcBef>
        <a:buFont typeface="Arial" panose="020B0604020202020204" pitchFamily="34" charset="0"/>
        <a:buChar char="•"/>
        <a:defRPr sz="2646" kern="1200">
          <a:solidFill>
            <a:schemeClr val="tx1"/>
          </a:solidFill>
          <a:latin typeface="+mn-lt"/>
          <a:ea typeface="+mn-ea"/>
          <a:cs typeface="+mn-cs"/>
        </a:defRPr>
      </a:lvl2pPr>
      <a:lvl3pPr marL="1260043" indent="-252009" algn="l" defTabSz="1008035" rtl="0" eaLnBrk="1" latinLnBrk="0" hangingPunct="1">
        <a:lnSpc>
          <a:spcPct val="90000"/>
        </a:lnSpc>
        <a:spcBef>
          <a:spcPts val="551"/>
        </a:spcBef>
        <a:buFont typeface="Arial" panose="020B0604020202020204" pitchFamily="34" charset="0"/>
        <a:buChar char="•"/>
        <a:defRPr sz="2205" kern="1200">
          <a:solidFill>
            <a:schemeClr val="tx1"/>
          </a:solidFill>
          <a:latin typeface="+mn-lt"/>
          <a:ea typeface="+mn-ea"/>
          <a:cs typeface="+mn-cs"/>
        </a:defRPr>
      </a:lvl3pPr>
      <a:lvl4pPr marL="1764060" indent="-252009" algn="l" defTabSz="1008035"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4pPr>
      <a:lvl5pPr marL="2268078" indent="-252009" algn="l" defTabSz="1008035"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5pPr>
      <a:lvl6pPr marL="2772095" indent="-252009" algn="l" defTabSz="1008035"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6112" indent="-252009" algn="l" defTabSz="1008035"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80130" indent="-252009" algn="l" defTabSz="1008035"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4147" indent="-252009" algn="l" defTabSz="1008035"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p:bodyStyle>
    <p:otherStyle>
      <a:defPPr>
        <a:defRPr lang="en-US"/>
      </a:defPPr>
      <a:lvl1pPr marL="0" algn="l" defTabSz="1008035" rtl="0" eaLnBrk="1" latinLnBrk="0" hangingPunct="1">
        <a:defRPr sz="1984" kern="1200">
          <a:solidFill>
            <a:schemeClr val="tx1"/>
          </a:solidFill>
          <a:latin typeface="+mn-lt"/>
          <a:ea typeface="+mn-ea"/>
          <a:cs typeface="+mn-cs"/>
        </a:defRPr>
      </a:lvl1pPr>
      <a:lvl2pPr marL="504017" algn="l" defTabSz="1008035" rtl="0" eaLnBrk="1" latinLnBrk="0" hangingPunct="1">
        <a:defRPr sz="1984" kern="1200">
          <a:solidFill>
            <a:schemeClr val="tx1"/>
          </a:solidFill>
          <a:latin typeface="+mn-lt"/>
          <a:ea typeface="+mn-ea"/>
          <a:cs typeface="+mn-cs"/>
        </a:defRPr>
      </a:lvl2pPr>
      <a:lvl3pPr marL="1008035" algn="l" defTabSz="1008035" rtl="0" eaLnBrk="1" latinLnBrk="0" hangingPunct="1">
        <a:defRPr sz="1984" kern="1200">
          <a:solidFill>
            <a:schemeClr val="tx1"/>
          </a:solidFill>
          <a:latin typeface="+mn-lt"/>
          <a:ea typeface="+mn-ea"/>
          <a:cs typeface="+mn-cs"/>
        </a:defRPr>
      </a:lvl3pPr>
      <a:lvl4pPr marL="1512052" algn="l" defTabSz="1008035" rtl="0" eaLnBrk="1" latinLnBrk="0" hangingPunct="1">
        <a:defRPr sz="1984" kern="1200">
          <a:solidFill>
            <a:schemeClr val="tx1"/>
          </a:solidFill>
          <a:latin typeface="+mn-lt"/>
          <a:ea typeface="+mn-ea"/>
          <a:cs typeface="+mn-cs"/>
        </a:defRPr>
      </a:lvl4pPr>
      <a:lvl5pPr marL="2016069" algn="l" defTabSz="1008035" rtl="0" eaLnBrk="1" latinLnBrk="0" hangingPunct="1">
        <a:defRPr sz="1984" kern="1200">
          <a:solidFill>
            <a:schemeClr val="tx1"/>
          </a:solidFill>
          <a:latin typeface="+mn-lt"/>
          <a:ea typeface="+mn-ea"/>
          <a:cs typeface="+mn-cs"/>
        </a:defRPr>
      </a:lvl5pPr>
      <a:lvl6pPr marL="2520086" algn="l" defTabSz="1008035" rtl="0" eaLnBrk="1" latinLnBrk="0" hangingPunct="1">
        <a:defRPr sz="1984" kern="1200">
          <a:solidFill>
            <a:schemeClr val="tx1"/>
          </a:solidFill>
          <a:latin typeface="+mn-lt"/>
          <a:ea typeface="+mn-ea"/>
          <a:cs typeface="+mn-cs"/>
        </a:defRPr>
      </a:lvl6pPr>
      <a:lvl7pPr marL="3024104" algn="l" defTabSz="1008035" rtl="0" eaLnBrk="1" latinLnBrk="0" hangingPunct="1">
        <a:defRPr sz="1984" kern="1200">
          <a:solidFill>
            <a:schemeClr val="tx1"/>
          </a:solidFill>
          <a:latin typeface="+mn-lt"/>
          <a:ea typeface="+mn-ea"/>
          <a:cs typeface="+mn-cs"/>
        </a:defRPr>
      </a:lvl7pPr>
      <a:lvl8pPr marL="3528121" algn="l" defTabSz="1008035" rtl="0" eaLnBrk="1" latinLnBrk="0" hangingPunct="1">
        <a:defRPr sz="1984" kern="1200">
          <a:solidFill>
            <a:schemeClr val="tx1"/>
          </a:solidFill>
          <a:latin typeface="+mn-lt"/>
          <a:ea typeface="+mn-ea"/>
          <a:cs typeface="+mn-cs"/>
        </a:defRPr>
      </a:lvl8pPr>
      <a:lvl9pPr marL="4032138" algn="l" defTabSz="1008035" rtl="0" eaLnBrk="1" latinLnBrk="0" hangingPunct="1">
        <a:defRPr sz="198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emf"/><Relationship Id="rId13" Type="http://schemas.openxmlformats.org/officeDocument/2006/relationships/image" Target="../media/image6.emf"/><Relationship Id="rId3" Type="http://schemas.microsoft.com/office/2007/relationships/media" Target="../media/media2.mp3"/><Relationship Id="rId7" Type="http://schemas.openxmlformats.org/officeDocument/2006/relationships/image" Target="../media/image3.emf"/><Relationship Id="rId12" Type="http://schemas.openxmlformats.org/officeDocument/2006/relationships/hyperlink" Target="https://www.itv.org/imprensa/newsletter-biodiversidade-para-proteger-e-preciso-conhecer/" TargetMode="External"/><Relationship Id="rId17" Type="http://schemas.openxmlformats.org/officeDocument/2006/relationships/image" Target="../media/image9.png"/><Relationship Id="rId2" Type="http://schemas.microsoft.com/office/2007/relationships/media" Target="../media/media1.mp3"/><Relationship Id="rId16" Type="http://schemas.openxmlformats.org/officeDocument/2006/relationships/image" Target="../media/image8.png"/><Relationship Id="rId1" Type="http://schemas.openxmlformats.org/officeDocument/2006/relationships/audio" Target="NULL" TargetMode="External"/><Relationship Id="rId6" Type="http://schemas.openxmlformats.org/officeDocument/2006/relationships/image" Target="../media/image2.emf"/><Relationship Id="rId11" Type="http://schemas.openxmlformats.org/officeDocument/2006/relationships/image" Target="../media/image5.jpg"/><Relationship Id="rId5" Type="http://schemas.openxmlformats.org/officeDocument/2006/relationships/image" Target="../media/image1.png"/><Relationship Id="rId15" Type="http://schemas.openxmlformats.org/officeDocument/2006/relationships/image" Target="../media/image7.emf"/><Relationship Id="rId10" Type="http://schemas.openxmlformats.org/officeDocument/2006/relationships/hyperlink" Target="https://www.itv.org/" TargetMode="External"/><Relationship Id="rId4" Type="http://schemas.openxmlformats.org/officeDocument/2006/relationships/slideLayout" Target="../slideLayouts/slideLayout1.xml"/><Relationship Id="rId9" Type="http://schemas.openxmlformats.org/officeDocument/2006/relationships/hyperlink" Target="mailto:itvds@itv.org" TargetMode="External"/><Relationship Id="rId14" Type="http://schemas.openxmlformats.org/officeDocument/2006/relationships/hyperlink" Target="https://www.authorea.com/users/392272/articles/506231-land-use-changes-and-socioeconomic-conditions-of-communities-along-the-caraj%C3%A1s-railroad-in-eastern-amazonia"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1604" y="1639337"/>
            <a:ext cx="10116000" cy="4339334"/>
          </a:xfrm>
          <a:prstGeom prst="rect">
            <a:avLst/>
          </a:prstGeom>
          <a:blipFill>
            <a:blip r:embed="rId5"/>
            <a:stretch>
              <a:fillRect l="-37" t="-12740" r="37" b="-60998"/>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pic>
        <p:nvPicPr>
          <p:cNvPr id="41" name="Imagem 40">
            <a:extLst>
              <a:ext uri="{FF2B5EF4-FFF2-40B4-BE49-F238E27FC236}">
                <a16:creationId xmlns:a16="http://schemas.microsoft.com/office/drawing/2014/main" id="{ECA10E28-0FCE-0647-82BC-98E29C6EB1EB}"/>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718473" y="606623"/>
            <a:ext cx="2813416" cy="759242"/>
          </a:xfrm>
          <a:prstGeom prst="rect">
            <a:avLst/>
          </a:prstGeom>
        </p:spPr>
      </p:pic>
      <p:sp>
        <p:nvSpPr>
          <p:cNvPr id="126" name="Retângulo 125">
            <a:extLst>
              <a:ext uri="{FF2B5EF4-FFF2-40B4-BE49-F238E27FC236}">
                <a16:creationId xmlns:a16="http://schemas.microsoft.com/office/drawing/2014/main" id="{8FD9C931-33AC-428E-8B57-75F0538558B2}"/>
              </a:ext>
            </a:extLst>
          </p:cNvPr>
          <p:cNvSpPr/>
          <p:nvPr/>
        </p:nvSpPr>
        <p:spPr>
          <a:xfrm>
            <a:off x="3" y="13166360"/>
            <a:ext cx="10093303" cy="719889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sz="437" dirty="0"/>
          </a:p>
        </p:txBody>
      </p:sp>
      <p:sp>
        <p:nvSpPr>
          <p:cNvPr id="8" name="Retângulo 7">
            <a:extLst>
              <a:ext uri="{FF2B5EF4-FFF2-40B4-BE49-F238E27FC236}">
                <a16:creationId xmlns:a16="http://schemas.microsoft.com/office/drawing/2014/main" id="{F89FE5A6-3A35-4096-87A2-66A6C0D9BFE2}"/>
              </a:ext>
            </a:extLst>
          </p:cNvPr>
          <p:cNvSpPr/>
          <p:nvPr/>
        </p:nvSpPr>
        <p:spPr>
          <a:xfrm>
            <a:off x="532362" y="14003273"/>
            <a:ext cx="9032743" cy="516364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sz="1768"/>
          </a:p>
        </p:txBody>
      </p:sp>
      <p:sp>
        <p:nvSpPr>
          <p:cNvPr id="103" name="object 59">
            <a:extLst>
              <a:ext uri="{FF2B5EF4-FFF2-40B4-BE49-F238E27FC236}">
                <a16:creationId xmlns:a16="http://schemas.microsoft.com/office/drawing/2014/main" id="{673D1D72-C237-454F-9A8D-60EA4B423124}"/>
              </a:ext>
            </a:extLst>
          </p:cNvPr>
          <p:cNvSpPr txBox="1"/>
          <p:nvPr/>
        </p:nvSpPr>
        <p:spPr>
          <a:xfrm>
            <a:off x="913138" y="7141892"/>
            <a:ext cx="8422598" cy="678810"/>
          </a:xfrm>
          <a:prstGeom prst="rect">
            <a:avLst/>
          </a:prstGeom>
        </p:spPr>
        <p:txBody>
          <a:bodyPr vert="horz" wrap="square" lIns="0" tIns="6638" rIns="0" bIns="0" rtlCol="0">
            <a:spAutoFit/>
          </a:bodyPr>
          <a:lstStyle/>
          <a:p>
            <a:pPr marL="6986" marR="2795" indent="9082">
              <a:lnSpc>
                <a:spcPct val="103899"/>
              </a:lnSpc>
              <a:spcBef>
                <a:spcPts val="275"/>
              </a:spcBef>
            </a:pPr>
            <a:r>
              <a:rPr lang="pt-BR" sz="1400" spc="6" dirty="0">
                <a:solidFill>
                  <a:srgbClr val="747678"/>
                </a:solidFill>
                <a:latin typeface="Arial" panose="020B0604020202020204" pitchFamily="34" charset="0"/>
                <a:cs typeface="Arial" panose="020B0604020202020204" pitchFamily="34" charset="0"/>
              </a:rPr>
              <a:t>Os conhecimentos gerados a partir das pesquisas do ITV DS, que sejam do interesse da sociedade e possam contribuir com novas práticas sobre a Pesquisa Científica e a Sustentabilidade, são divulgados aqui mensalmente. Este espaço é um convite à reflexão. Boa leitura!</a:t>
            </a:r>
          </a:p>
        </p:txBody>
      </p:sp>
      <p:sp>
        <p:nvSpPr>
          <p:cNvPr id="27" name="CaixaDeTexto 26">
            <a:extLst>
              <a:ext uri="{FF2B5EF4-FFF2-40B4-BE49-F238E27FC236}">
                <a16:creationId xmlns:a16="http://schemas.microsoft.com/office/drawing/2014/main" id="{D31FFBDC-91FA-5348-A594-E7092043685C}"/>
              </a:ext>
            </a:extLst>
          </p:cNvPr>
          <p:cNvSpPr txBox="1"/>
          <p:nvPr/>
        </p:nvSpPr>
        <p:spPr>
          <a:xfrm>
            <a:off x="4867425" y="386334"/>
            <a:ext cx="5982573" cy="923330"/>
          </a:xfrm>
          <a:prstGeom prst="rect">
            <a:avLst/>
          </a:prstGeom>
          <a:noFill/>
        </p:spPr>
        <p:txBody>
          <a:bodyPr wrap="square" rtlCol="0">
            <a:spAutoFit/>
          </a:bodyPr>
          <a:lstStyle/>
          <a:p>
            <a:r>
              <a:rPr lang="pt-BR" sz="5400" dirty="0">
                <a:solidFill>
                  <a:srgbClr val="007E7A"/>
                </a:solidFill>
                <a:latin typeface="Arial" panose="020B0604020202020204" pitchFamily="34" charset="0"/>
                <a:cs typeface="Arial" panose="020B0604020202020204" pitchFamily="34" charset="0"/>
              </a:rPr>
              <a:t>Informe ITV</a:t>
            </a:r>
          </a:p>
        </p:txBody>
      </p:sp>
      <p:sp>
        <p:nvSpPr>
          <p:cNvPr id="21" name="CaixaDeTexto 20">
            <a:extLst>
              <a:ext uri="{FF2B5EF4-FFF2-40B4-BE49-F238E27FC236}">
                <a16:creationId xmlns:a16="http://schemas.microsoft.com/office/drawing/2014/main" id="{7F6DBA34-5C13-544C-93C4-53E3F82ED90F}"/>
              </a:ext>
            </a:extLst>
          </p:cNvPr>
          <p:cNvSpPr txBox="1"/>
          <p:nvPr/>
        </p:nvSpPr>
        <p:spPr>
          <a:xfrm>
            <a:off x="4158933" y="6398551"/>
            <a:ext cx="1416990" cy="400110"/>
          </a:xfrm>
          <a:prstGeom prst="rect">
            <a:avLst/>
          </a:prstGeom>
          <a:noFill/>
        </p:spPr>
        <p:txBody>
          <a:bodyPr wrap="none" rtlCol="0">
            <a:spAutoFit/>
          </a:bodyPr>
          <a:lstStyle/>
          <a:p>
            <a:pPr algn="ctr"/>
            <a:r>
              <a:rPr lang="pt-BR" sz="2000" spc="8" dirty="0">
                <a:solidFill>
                  <a:srgbClr val="007D79"/>
                </a:solidFill>
                <a:latin typeface="Caecilia LT Std"/>
                <a:cs typeface="Caecilia LT Std"/>
              </a:rPr>
              <a:t>Informe ITV</a:t>
            </a:r>
            <a:endParaRPr lang="pt-BR" sz="2000" dirty="0">
              <a:latin typeface="Caecilia LT Std"/>
              <a:cs typeface="Caecilia LT Std"/>
            </a:endParaRPr>
          </a:p>
        </p:txBody>
      </p:sp>
      <p:sp>
        <p:nvSpPr>
          <p:cNvPr id="22" name="CaixaDeTexto 21">
            <a:extLst>
              <a:ext uri="{FF2B5EF4-FFF2-40B4-BE49-F238E27FC236}">
                <a16:creationId xmlns:a16="http://schemas.microsoft.com/office/drawing/2014/main" id="{5D12B226-1224-514A-A178-A492264DC1F3}"/>
              </a:ext>
            </a:extLst>
          </p:cNvPr>
          <p:cNvSpPr txBox="1"/>
          <p:nvPr/>
        </p:nvSpPr>
        <p:spPr>
          <a:xfrm>
            <a:off x="4932595" y="1113520"/>
            <a:ext cx="2133918" cy="392287"/>
          </a:xfrm>
          <a:prstGeom prst="rect">
            <a:avLst/>
          </a:prstGeom>
          <a:noFill/>
        </p:spPr>
        <p:txBody>
          <a:bodyPr wrap="none" rtlCol="0">
            <a:spAutoFit/>
          </a:bodyPr>
          <a:lstStyle/>
          <a:p>
            <a:r>
              <a:rPr lang="pt-BR" sz="1949" spc="-6" dirty="0">
                <a:solidFill>
                  <a:srgbClr val="747678"/>
                </a:solidFill>
                <a:latin typeface="Myriad Pro"/>
                <a:cs typeface="Myriad Pro"/>
              </a:rPr>
              <a:t>Maio 2022 </a:t>
            </a:r>
            <a:r>
              <a:rPr lang="pt-BR" sz="1949" spc="-3" dirty="0">
                <a:solidFill>
                  <a:srgbClr val="747678"/>
                </a:solidFill>
                <a:latin typeface="Myriad Pro"/>
                <a:cs typeface="Myriad Pro"/>
              </a:rPr>
              <a:t>– nº 18</a:t>
            </a:r>
            <a:endParaRPr lang="pt-BR" sz="1949" dirty="0">
              <a:latin typeface="Myriad Pro"/>
              <a:cs typeface="Myriad Pro"/>
            </a:endParaRPr>
          </a:p>
        </p:txBody>
      </p:sp>
      <p:pic>
        <p:nvPicPr>
          <p:cNvPr id="29" name="Imagem 28">
            <a:extLst>
              <a:ext uri="{FF2B5EF4-FFF2-40B4-BE49-F238E27FC236}">
                <a16:creationId xmlns:a16="http://schemas.microsoft.com/office/drawing/2014/main" id="{D077EF8D-9B18-4242-A88A-1B31B22B7F83}"/>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22366" y="2412009"/>
            <a:ext cx="828445" cy="1821408"/>
          </a:xfrm>
          <a:prstGeom prst="rect">
            <a:avLst/>
          </a:prstGeom>
        </p:spPr>
      </p:pic>
      <p:grpSp>
        <p:nvGrpSpPr>
          <p:cNvPr id="42" name="Agrupar 41">
            <a:extLst>
              <a:ext uri="{FF2B5EF4-FFF2-40B4-BE49-F238E27FC236}">
                <a16:creationId xmlns:a16="http://schemas.microsoft.com/office/drawing/2014/main" id="{2D017D6F-84E1-8647-A702-39890625F715}"/>
              </a:ext>
            </a:extLst>
          </p:cNvPr>
          <p:cNvGrpSpPr/>
          <p:nvPr/>
        </p:nvGrpSpPr>
        <p:grpSpPr>
          <a:xfrm>
            <a:off x="859691" y="6636897"/>
            <a:ext cx="8476045" cy="53555"/>
            <a:chOff x="1248960" y="17996848"/>
            <a:chExt cx="13731539" cy="53555"/>
          </a:xfrm>
        </p:grpSpPr>
        <p:sp>
          <p:nvSpPr>
            <p:cNvPr id="11" name="object 19">
              <a:extLst>
                <a:ext uri="{FF2B5EF4-FFF2-40B4-BE49-F238E27FC236}">
                  <a16:creationId xmlns:a16="http://schemas.microsoft.com/office/drawing/2014/main" id="{D2A41EA5-B16A-004C-BD6F-953FAF8D9EFC}"/>
                </a:ext>
              </a:extLst>
            </p:cNvPr>
            <p:cNvSpPr/>
            <p:nvPr/>
          </p:nvSpPr>
          <p:spPr>
            <a:xfrm>
              <a:off x="10357724" y="17996848"/>
              <a:ext cx="4622775" cy="0"/>
            </a:xfrm>
            <a:custGeom>
              <a:avLst/>
              <a:gdLst/>
              <a:ahLst/>
              <a:cxnLst/>
              <a:rect l="l" t="t" r="r" b="b"/>
              <a:pathLst>
                <a:path w="972185">
                  <a:moveTo>
                    <a:pt x="971686" y="0"/>
                  </a:moveTo>
                  <a:lnTo>
                    <a:pt x="0" y="0"/>
                  </a:lnTo>
                </a:path>
              </a:pathLst>
            </a:custGeom>
            <a:solidFill>
              <a:srgbClr val="747678"/>
            </a:solidFill>
            <a:ln w="28575">
              <a:solidFill>
                <a:srgbClr val="007E7A"/>
              </a:solidFill>
            </a:ln>
          </p:spPr>
          <p:txBody>
            <a:bodyPr wrap="square" lIns="0" tIns="0" rIns="0" bIns="0" rtlCol="0"/>
            <a:lstStyle/>
            <a:p>
              <a:endParaRPr sz="1320"/>
            </a:p>
          </p:txBody>
        </p:sp>
        <p:sp>
          <p:nvSpPr>
            <p:cNvPr id="35" name="object 19">
              <a:extLst>
                <a:ext uri="{FF2B5EF4-FFF2-40B4-BE49-F238E27FC236}">
                  <a16:creationId xmlns:a16="http://schemas.microsoft.com/office/drawing/2014/main" id="{98210453-E95C-3146-BDA0-079CFDA6AF8E}"/>
                </a:ext>
              </a:extLst>
            </p:cNvPr>
            <p:cNvSpPr/>
            <p:nvPr/>
          </p:nvSpPr>
          <p:spPr>
            <a:xfrm>
              <a:off x="1248960" y="17996848"/>
              <a:ext cx="3637667" cy="53555"/>
            </a:xfrm>
            <a:custGeom>
              <a:avLst/>
              <a:gdLst/>
              <a:ahLst/>
              <a:cxnLst/>
              <a:rect l="l" t="t" r="r" b="b"/>
              <a:pathLst>
                <a:path w="972185">
                  <a:moveTo>
                    <a:pt x="971686" y="0"/>
                  </a:moveTo>
                  <a:lnTo>
                    <a:pt x="0" y="0"/>
                  </a:lnTo>
                </a:path>
              </a:pathLst>
            </a:custGeom>
            <a:solidFill>
              <a:srgbClr val="747678"/>
            </a:solidFill>
            <a:ln w="28575">
              <a:solidFill>
                <a:srgbClr val="007E7A"/>
              </a:solidFill>
            </a:ln>
          </p:spPr>
          <p:txBody>
            <a:bodyPr wrap="square" lIns="0" tIns="0" rIns="0" bIns="0" rtlCol="0"/>
            <a:lstStyle/>
            <a:p>
              <a:endParaRPr sz="1320"/>
            </a:p>
          </p:txBody>
        </p:sp>
      </p:grpSp>
      <p:pic>
        <p:nvPicPr>
          <p:cNvPr id="39" name="Imagem 38">
            <a:extLst>
              <a:ext uri="{FF2B5EF4-FFF2-40B4-BE49-F238E27FC236}">
                <a16:creationId xmlns:a16="http://schemas.microsoft.com/office/drawing/2014/main" id="{C6F49699-4F6F-1D45-8F7B-55498DF5B5EE}"/>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27507" y="6636897"/>
            <a:ext cx="792312" cy="1349406"/>
          </a:xfrm>
          <a:prstGeom prst="rect">
            <a:avLst/>
          </a:prstGeom>
        </p:spPr>
      </p:pic>
      <p:grpSp>
        <p:nvGrpSpPr>
          <p:cNvPr id="77" name="Agrupar 76">
            <a:extLst>
              <a:ext uri="{FF2B5EF4-FFF2-40B4-BE49-F238E27FC236}">
                <a16:creationId xmlns:a16="http://schemas.microsoft.com/office/drawing/2014/main" id="{F06C3459-EF39-8B40-B2EB-A73A009A4590}"/>
              </a:ext>
            </a:extLst>
          </p:cNvPr>
          <p:cNvGrpSpPr/>
          <p:nvPr/>
        </p:nvGrpSpPr>
        <p:grpSpPr>
          <a:xfrm>
            <a:off x="859691" y="8578679"/>
            <a:ext cx="8395037" cy="0"/>
            <a:chOff x="739091" y="16205319"/>
            <a:chExt cx="8395037" cy="0"/>
          </a:xfrm>
        </p:grpSpPr>
        <p:sp>
          <p:nvSpPr>
            <p:cNvPr id="101" name="object 19">
              <a:extLst>
                <a:ext uri="{FF2B5EF4-FFF2-40B4-BE49-F238E27FC236}">
                  <a16:creationId xmlns:a16="http://schemas.microsoft.com/office/drawing/2014/main" id="{BA6AB316-A849-AA41-ACF9-997E7E473AAB}"/>
                </a:ext>
              </a:extLst>
            </p:cNvPr>
            <p:cNvSpPr/>
            <p:nvPr/>
          </p:nvSpPr>
          <p:spPr>
            <a:xfrm>
              <a:off x="5204102" y="16205319"/>
              <a:ext cx="3930026" cy="0"/>
            </a:xfrm>
            <a:custGeom>
              <a:avLst/>
              <a:gdLst/>
              <a:ahLst/>
              <a:cxnLst/>
              <a:rect l="l" t="t" r="r" b="b"/>
              <a:pathLst>
                <a:path w="972185">
                  <a:moveTo>
                    <a:pt x="971686" y="0"/>
                  </a:moveTo>
                  <a:lnTo>
                    <a:pt x="0" y="0"/>
                  </a:lnTo>
                </a:path>
              </a:pathLst>
            </a:custGeom>
            <a:solidFill>
              <a:srgbClr val="747678"/>
            </a:solidFill>
            <a:ln w="28575">
              <a:solidFill>
                <a:srgbClr val="007E7A"/>
              </a:solidFill>
            </a:ln>
          </p:spPr>
          <p:txBody>
            <a:bodyPr wrap="square" lIns="0" tIns="0" rIns="0" bIns="0" rtlCol="0"/>
            <a:lstStyle/>
            <a:p>
              <a:endParaRPr sz="1320"/>
            </a:p>
          </p:txBody>
        </p:sp>
        <p:sp>
          <p:nvSpPr>
            <p:cNvPr id="99" name="object 19">
              <a:extLst>
                <a:ext uri="{FF2B5EF4-FFF2-40B4-BE49-F238E27FC236}">
                  <a16:creationId xmlns:a16="http://schemas.microsoft.com/office/drawing/2014/main" id="{A7450E5E-FEA9-7C4D-BEA3-F295D9AB324A}"/>
                </a:ext>
              </a:extLst>
            </p:cNvPr>
            <p:cNvSpPr/>
            <p:nvPr/>
          </p:nvSpPr>
          <p:spPr>
            <a:xfrm>
              <a:off x="739091" y="16205319"/>
              <a:ext cx="4622773" cy="0"/>
            </a:xfrm>
            <a:custGeom>
              <a:avLst/>
              <a:gdLst/>
              <a:ahLst/>
              <a:cxnLst/>
              <a:rect l="l" t="t" r="r" b="b"/>
              <a:pathLst>
                <a:path w="972185">
                  <a:moveTo>
                    <a:pt x="971686" y="0"/>
                  </a:moveTo>
                  <a:lnTo>
                    <a:pt x="0" y="0"/>
                  </a:lnTo>
                </a:path>
              </a:pathLst>
            </a:custGeom>
            <a:solidFill>
              <a:srgbClr val="747678"/>
            </a:solidFill>
            <a:ln w="28575">
              <a:solidFill>
                <a:srgbClr val="007E7A"/>
              </a:solidFill>
            </a:ln>
          </p:spPr>
          <p:txBody>
            <a:bodyPr wrap="square" lIns="0" tIns="0" rIns="0" bIns="0" rtlCol="0"/>
            <a:lstStyle/>
            <a:p>
              <a:endParaRPr sz="1320"/>
            </a:p>
          </p:txBody>
        </p:sp>
      </p:grpSp>
      <p:sp>
        <p:nvSpPr>
          <p:cNvPr id="76" name="CaixaDeTexto 75">
            <a:extLst>
              <a:ext uri="{FF2B5EF4-FFF2-40B4-BE49-F238E27FC236}">
                <a16:creationId xmlns:a16="http://schemas.microsoft.com/office/drawing/2014/main" id="{1B9F66E8-5060-8344-A28B-2E3C3E7ED8C8}"/>
              </a:ext>
            </a:extLst>
          </p:cNvPr>
          <p:cNvSpPr txBox="1"/>
          <p:nvPr/>
        </p:nvSpPr>
        <p:spPr>
          <a:xfrm>
            <a:off x="3315169" y="8375426"/>
            <a:ext cx="2923674" cy="400110"/>
          </a:xfrm>
          <a:prstGeom prst="rect">
            <a:avLst/>
          </a:prstGeom>
          <a:solidFill>
            <a:schemeClr val="bg1"/>
          </a:solidFill>
        </p:spPr>
        <p:txBody>
          <a:bodyPr wrap="square" rtlCol="0">
            <a:spAutoFit/>
          </a:bodyPr>
          <a:lstStyle>
            <a:defPPr>
              <a:defRPr lang="en-US"/>
            </a:defPPr>
            <a:lvl1pPr algn="ctr">
              <a:defRPr sz="2400" spc="8">
                <a:solidFill>
                  <a:srgbClr val="007D79"/>
                </a:solidFill>
                <a:latin typeface="Caecilia LT Std"/>
                <a:cs typeface="Caecilia LT Std"/>
              </a:defRPr>
            </a:lvl1pPr>
          </a:lstStyle>
          <a:p>
            <a:r>
              <a:rPr lang="pt-BR" sz="2000" dirty="0"/>
              <a:t>Produção Científica</a:t>
            </a:r>
          </a:p>
        </p:txBody>
      </p:sp>
      <p:sp>
        <p:nvSpPr>
          <p:cNvPr id="112" name="Retângulo 111">
            <a:extLst>
              <a:ext uri="{FF2B5EF4-FFF2-40B4-BE49-F238E27FC236}">
                <a16:creationId xmlns:a16="http://schemas.microsoft.com/office/drawing/2014/main" id="{C457930B-C801-DB44-B3C0-1465BD2A0BB9}"/>
              </a:ext>
            </a:extLst>
          </p:cNvPr>
          <p:cNvSpPr/>
          <p:nvPr/>
        </p:nvSpPr>
        <p:spPr>
          <a:xfrm>
            <a:off x="1855221" y="19423613"/>
            <a:ext cx="7903133" cy="307777"/>
          </a:xfrm>
          <a:prstGeom prst="rect">
            <a:avLst/>
          </a:prstGeom>
        </p:spPr>
        <p:txBody>
          <a:bodyPr wrap="square">
            <a:spAutoFit/>
          </a:bodyPr>
          <a:lstStyle/>
          <a:p>
            <a:pPr lvl="0">
              <a:defRPr/>
            </a:pPr>
            <a:r>
              <a:rPr lang="pt-BR" sz="1400" b="1" kern="0" dirty="0">
                <a:solidFill>
                  <a:srgbClr val="747678"/>
                </a:solidFill>
                <a:latin typeface="Myriad Pro"/>
                <a:ea typeface="+mj-ea"/>
              </a:rPr>
              <a:t>Fale conosco: </a:t>
            </a:r>
            <a:r>
              <a:rPr lang="pt-BR" sz="1400" b="1" kern="0" dirty="0">
                <a:solidFill>
                  <a:schemeClr val="bg2">
                    <a:lumMod val="50000"/>
                  </a:schemeClr>
                </a:solidFill>
                <a:latin typeface="Myriad Pro"/>
                <a:ea typeface="+mj-ea"/>
                <a:hlinkClick r:id="rId9">
                  <a:extLst>
                    <a:ext uri="{A12FA001-AC4F-418D-AE19-62706E023703}">
                      <ahyp:hlinkClr xmlns:ahyp="http://schemas.microsoft.com/office/drawing/2018/hyperlinkcolor" val="tx"/>
                    </a:ext>
                  </a:extLst>
                </a:hlinkClick>
              </a:rPr>
              <a:t>itvds@itv.org </a:t>
            </a:r>
            <a:r>
              <a:rPr lang="pt-BR" sz="1400" b="1" kern="0" dirty="0">
                <a:solidFill>
                  <a:srgbClr val="747678"/>
                </a:solidFill>
                <a:latin typeface="Myriad Pro"/>
                <a:ea typeface="+mj-ea"/>
              </a:rPr>
              <a:t>| </a:t>
            </a:r>
            <a:r>
              <a:rPr lang="pt-BR" sz="1400" b="1" kern="0" dirty="0">
                <a:solidFill>
                  <a:schemeClr val="bg2">
                    <a:lumMod val="50000"/>
                  </a:schemeClr>
                </a:solidFill>
                <a:latin typeface="Myriad Pro"/>
                <a:ea typeface="+mj-ea"/>
                <a:hlinkClick r:id="rId10">
                  <a:extLst>
                    <a:ext uri="{A12FA001-AC4F-418D-AE19-62706E023703}">
                      <ahyp:hlinkClr xmlns:ahyp="http://schemas.microsoft.com/office/drawing/2018/hyperlinkcolor" val="tx"/>
                    </a:ext>
                  </a:extLst>
                </a:hlinkClick>
              </a:rPr>
              <a:t>www.itv.org</a:t>
            </a:r>
            <a:endParaRPr lang="pt-BR" sz="1400" b="1" kern="0" dirty="0">
              <a:solidFill>
                <a:schemeClr val="bg2">
                  <a:lumMod val="50000"/>
                </a:schemeClr>
              </a:solidFill>
              <a:latin typeface="Myriad Pro"/>
              <a:ea typeface="+mj-ea"/>
            </a:endParaRPr>
          </a:p>
        </p:txBody>
      </p:sp>
      <p:sp>
        <p:nvSpPr>
          <p:cNvPr id="113" name="object 77">
            <a:extLst>
              <a:ext uri="{FF2B5EF4-FFF2-40B4-BE49-F238E27FC236}">
                <a16:creationId xmlns:a16="http://schemas.microsoft.com/office/drawing/2014/main" id="{970FE478-6C06-1045-9060-FD64348A96C3}"/>
              </a:ext>
            </a:extLst>
          </p:cNvPr>
          <p:cNvSpPr txBox="1"/>
          <p:nvPr/>
        </p:nvSpPr>
        <p:spPr>
          <a:xfrm>
            <a:off x="859691" y="20660204"/>
            <a:ext cx="4497900" cy="426733"/>
          </a:xfrm>
          <a:prstGeom prst="rect">
            <a:avLst/>
          </a:prstGeom>
        </p:spPr>
        <p:txBody>
          <a:bodyPr vert="horz" wrap="square" lIns="0" tIns="6808" rIns="0" bIns="0" rtlCol="0">
            <a:spAutoFit/>
          </a:bodyPr>
          <a:lstStyle/>
          <a:p>
            <a:pPr marL="6189">
              <a:spcBef>
                <a:spcPts val="54"/>
              </a:spcBef>
            </a:pPr>
            <a:r>
              <a:rPr sz="1364" dirty="0">
                <a:solidFill>
                  <a:srgbClr val="747678"/>
                </a:solidFill>
                <a:latin typeface="Myriad Pro"/>
                <a:cs typeface="Myriad Pro"/>
              </a:rPr>
              <a:t>Classificação </a:t>
            </a:r>
            <a:r>
              <a:rPr sz="1364" spc="1" dirty="0">
                <a:solidFill>
                  <a:srgbClr val="747678"/>
                </a:solidFill>
                <a:latin typeface="Myriad Pro"/>
                <a:cs typeface="Myriad Pro"/>
              </a:rPr>
              <a:t>da</a:t>
            </a:r>
            <a:r>
              <a:rPr sz="1364" dirty="0">
                <a:solidFill>
                  <a:srgbClr val="747678"/>
                </a:solidFill>
                <a:latin typeface="Myriad Pro"/>
                <a:cs typeface="Myriad Pro"/>
              </a:rPr>
              <a:t> informação:</a:t>
            </a:r>
            <a:endParaRPr sz="1364" dirty="0">
              <a:latin typeface="Myriad Pro"/>
              <a:cs typeface="Myriad Pro"/>
            </a:endParaRPr>
          </a:p>
          <a:p>
            <a:pPr marL="6189">
              <a:spcBef>
                <a:spcPts val="7"/>
              </a:spcBef>
            </a:pPr>
            <a:r>
              <a:rPr sz="1364" dirty="0">
                <a:solidFill>
                  <a:srgbClr val="747678"/>
                </a:solidFill>
                <a:latin typeface="Myriad Pro"/>
                <a:cs typeface="Myriad Pro"/>
              </a:rPr>
              <a:t>[ ] Confidencial [ ] Restrita [ ] Uso Interno [</a:t>
            </a:r>
            <a:r>
              <a:rPr sz="1364" spc="1" dirty="0">
                <a:solidFill>
                  <a:srgbClr val="747678"/>
                </a:solidFill>
                <a:latin typeface="Myriad Pro"/>
                <a:cs typeface="Myriad Pro"/>
              </a:rPr>
              <a:t>x</a:t>
            </a:r>
            <a:r>
              <a:rPr sz="1364" dirty="0">
                <a:solidFill>
                  <a:srgbClr val="747678"/>
                </a:solidFill>
                <a:latin typeface="Myriad Pro"/>
                <a:cs typeface="Myriad Pro"/>
              </a:rPr>
              <a:t>]</a:t>
            </a:r>
            <a:r>
              <a:rPr sz="1364" spc="36" dirty="0">
                <a:solidFill>
                  <a:srgbClr val="747678"/>
                </a:solidFill>
                <a:latin typeface="Myriad Pro"/>
                <a:cs typeface="Myriad Pro"/>
              </a:rPr>
              <a:t> </a:t>
            </a:r>
            <a:r>
              <a:rPr sz="1364" dirty="0">
                <a:solidFill>
                  <a:srgbClr val="747678"/>
                </a:solidFill>
                <a:latin typeface="Myriad Pro"/>
                <a:cs typeface="Myriad Pro"/>
              </a:rPr>
              <a:t>Pública</a:t>
            </a:r>
            <a:endParaRPr sz="1364" dirty="0">
              <a:latin typeface="Myriad Pro"/>
              <a:cs typeface="Myriad Pro"/>
            </a:endParaRPr>
          </a:p>
        </p:txBody>
      </p:sp>
      <p:pic>
        <p:nvPicPr>
          <p:cNvPr id="114" name="Imagem 113">
            <a:extLst>
              <a:ext uri="{FF2B5EF4-FFF2-40B4-BE49-F238E27FC236}">
                <a16:creationId xmlns:a16="http://schemas.microsoft.com/office/drawing/2014/main" id="{9DB77057-3820-CC4E-87F1-0971A1C8BD32}"/>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6722795" y="20625897"/>
            <a:ext cx="1990604" cy="537194"/>
          </a:xfrm>
          <a:prstGeom prst="rect">
            <a:avLst/>
          </a:prstGeom>
        </p:spPr>
      </p:pic>
      <p:grpSp>
        <p:nvGrpSpPr>
          <p:cNvPr id="9" name="Agrupar 8">
            <a:extLst>
              <a:ext uri="{FF2B5EF4-FFF2-40B4-BE49-F238E27FC236}">
                <a16:creationId xmlns:a16="http://schemas.microsoft.com/office/drawing/2014/main" id="{08979B6D-B7D5-4748-B57A-1B1807B42861}"/>
              </a:ext>
            </a:extLst>
          </p:cNvPr>
          <p:cNvGrpSpPr/>
          <p:nvPr/>
        </p:nvGrpSpPr>
        <p:grpSpPr>
          <a:xfrm>
            <a:off x="913138" y="13299888"/>
            <a:ext cx="8286751" cy="461669"/>
            <a:chOff x="830601" y="12986893"/>
            <a:chExt cx="8435281" cy="469941"/>
          </a:xfrm>
        </p:grpSpPr>
        <p:sp>
          <p:nvSpPr>
            <p:cNvPr id="127" name="CaixaDeTexto 126">
              <a:extLst>
                <a:ext uri="{FF2B5EF4-FFF2-40B4-BE49-F238E27FC236}">
                  <a16:creationId xmlns:a16="http://schemas.microsoft.com/office/drawing/2014/main" id="{E025C2C7-D382-4017-A39C-288AC2AEE03F}"/>
                </a:ext>
              </a:extLst>
            </p:cNvPr>
            <p:cNvSpPr txBox="1"/>
            <p:nvPr/>
          </p:nvSpPr>
          <p:spPr>
            <a:xfrm>
              <a:off x="3958253" y="12986893"/>
              <a:ext cx="2293508" cy="469941"/>
            </a:xfrm>
            <a:prstGeom prst="rect">
              <a:avLst/>
            </a:prstGeom>
            <a:noFill/>
          </p:spPr>
          <p:txBody>
            <a:bodyPr wrap="square" rtlCol="0">
              <a:spAutoFit/>
            </a:bodyPr>
            <a:lstStyle/>
            <a:p>
              <a:pPr algn="ctr"/>
              <a:r>
                <a:rPr lang="pt-BR" sz="2400" spc="8" dirty="0">
                  <a:solidFill>
                    <a:srgbClr val="007D79"/>
                  </a:solidFill>
                  <a:latin typeface="Caecilia LT Std"/>
                  <a:cs typeface="Caecilia LT Std"/>
                </a:rPr>
                <a:t>ITV Pesquisa</a:t>
              </a:r>
              <a:endParaRPr lang="pt-BR" sz="2400" dirty="0">
                <a:latin typeface="Caecilia LT Std"/>
                <a:cs typeface="Caecilia LT Std"/>
              </a:endParaRPr>
            </a:p>
          </p:txBody>
        </p:sp>
        <p:grpSp>
          <p:nvGrpSpPr>
            <p:cNvPr id="128" name="Agrupar 127">
              <a:extLst>
                <a:ext uri="{FF2B5EF4-FFF2-40B4-BE49-F238E27FC236}">
                  <a16:creationId xmlns:a16="http://schemas.microsoft.com/office/drawing/2014/main" id="{29196076-F77F-4267-ABA4-90AB0B205ACB}"/>
                </a:ext>
              </a:extLst>
            </p:cNvPr>
            <p:cNvGrpSpPr/>
            <p:nvPr/>
          </p:nvGrpSpPr>
          <p:grpSpPr>
            <a:xfrm>
              <a:off x="830601" y="13192342"/>
              <a:ext cx="8435281" cy="46538"/>
              <a:chOff x="1730419" y="15437503"/>
              <a:chExt cx="17002072" cy="46538"/>
            </a:xfrm>
          </p:grpSpPr>
          <p:sp>
            <p:nvSpPr>
              <p:cNvPr id="134" name="object 20">
                <a:extLst>
                  <a:ext uri="{FF2B5EF4-FFF2-40B4-BE49-F238E27FC236}">
                    <a16:creationId xmlns:a16="http://schemas.microsoft.com/office/drawing/2014/main" id="{8CE58F38-0018-467E-8704-A2F6D6217C3D}"/>
                  </a:ext>
                </a:extLst>
              </p:cNvPr>
              <p:cNvSpPr/>
              <p:nvPr/>
            </p:nvSpPr>
            <p:spPr>
              <a:xfrm>
                <a:off x="12652054" y="15484041"/>
                <a:ext cx="6080437" cy="0"/>
              </a:xfrm>
              <a:custGeom>
                <a:avLst/>
                <a:gdLst/>
                <a:ahLst/>
                <a:cxnLst/>
                <a:rect l="l" t="t" r="r" b="b"/>
                <a:pathLst>
                  <a:path w="972185">
                    <a:moveTo>
                      <a:pt x="0" y="0"/>
                    </a:moveTo>
                    <a:lnTo>
                      <a:pt x="971686" y="0"/>
                    </a:lnTo>
                  </a:path>
                </a:pathLst>
              </a:custGeom>
              <a:ln w="28575">
                <a:solidFill>
                  <a:srgbClr val="007E7A"/>
                </a:solidFill>
              </a:ln>
            </p:spPr>
            <p:txBody>
              <a:bodyPr wrap="square" lIns="0" tIns="0" rIns="0" bIns="0" rtlCol="0"/>
              <a:lstStyle/>
              <a:p>
                <a:endParaRPr sz="1320"/>
              </a:p>
            </p:txBody>
          </p:sp>
          <p:sp>
            <p:nvSpPr>
              <p:cNvPr id="131" name="object 19">
                <a:extLst>
                  <a:ext uri="{FF2B5EF4-FFF2-40B4-BE49-F238E27FC236}">
                    <a16:creationId xmlns:a16="http://schemas.microsoft.com/office/drawing/2014/main" id="{038DD20A-C5AE-4CE6-94CF-B339F66B0D5A}"/>
                  </a:ext>
                </a:extLst>
              </p:cNvPr>
              <p:cNvSpPr/>
              <p:nvPr/>
            </p:nvSpPr>
            <p:spPr>
              <a:xfrm flipV="1">
                <a:off x="1730419" y="15437503"/>
                <a:ext cx="6070279" cy="46538"/>
              </a:xfrm>
              <a:custGeom>
                <a:avLst/>
                <a:gdLst/>
                <a:ahLst/>
                <a:cxnLst/>
                <a:rect l="l" t="t" r="r" b="b"/>
                <a:pathLst>
                  <a:path w="972185">
                    <a:moveTo>
                      <a:pt x="971686" y="0"/>
                    </a:moveTo>
                    <a:lnTo>
                      <a:pt x="0" y="0"/>
                    </a:lnTo>
                  </a:path>
                </a:pathLst>
              </a:custGeom>
              <a:solidFill>
                <a:srgbClr val="747678"/>
              </a:solidFill>
              <a:ln w="28575">
                <a:solidFill>
                  <a:srgbClr val="007E7A"/>
                </a:solidFill>
              </a:ln>
            </p:spPr>
            <p:txBody>
              <a:bodyPr wrap="square" lIns="0" tIns="0" rIns="0" bIns="0" rtlCol="0"/>
              <a:lstStyle/>
              <a:p>
                <a:endParaRPr sz="1320" dirty="0"/>
              </a:p>
            </p:txBody>
          </p:sp>
        </p:grpSp>
      </p:grpSp>
      <p:grpSp>
        <p:nvGrpSpPr>
          <p:cNvPr id="7" name="Agrupar 6">
            <a:extLst>
              <a:ext uri="{FF2B5EF4-FFF2-40B4-BE49-F238E27FC236}">
                <a16:creationId xmlns:a16="http://schemas.microsoft.com/office/drawing/2014/main" id="{F60CD681-6204-4E64-88C1-9643619D9E6C}"/>
              </a:ext>
            </a:extLst>
          </p:cNvPr>
          <p:cNvGrpSpPr/>
          <p:nvPr/>
        </p:nvGrpSpPr>
        <p:grpSpPr>
          <a:xfrm>
            <a:off x="905953" y="13828031"/>
            <a:ext cx="9138047" cy="5208992"/>
            <a:chOff x="837638" y="13203702"/>
            <a:chExt cx="9301833" cy="5302360"/>
          </a:xfrm>
        </p:grpSpPr>
        <p:sp>
          <p:nvSpPr>
            <p:cNvPr id="79" name="Forma Livre 46">
              <a:extLst>
                <a:ext uri="{FF2B5EF4-FFF2-40B4-BE49-F238E27FC236}">
                  <a16:creationId xmlns:a16="http://schemas.microsoft.com/office/drawing/2014/main" id="{841CEC66-925D-4F9D-B02D-A5448B3282BD}"/>
                </a:ext>
              </a:extLst>
            </p:cNvPr>
            <p:cNvSpPr>
              <a:spLocks/>
            </p:cNvSpPr>
            <p:nvPr/>
          </p:nvSpPr>
          <p:spPr>
            <a:xfrm>
              <a:off x="6108494" y="13203702"/>
              <a:ext cx="4030977" cy="4324143"/>
            </a:xfrm>
            <a:custGeom>
              <a:avLst/>
              <a:gdLst>
                <a:gd name="connsiteX0" fmla="*/ 4630757 w 6009894"/>
                <a:gd name="connsiteY0" fmla="*/ 21 h 6454090"/>
                <a:gd name="connsiteX1" fmla="*/ 4824431 w 6009894"/>
                <a:gd name="connsiteY1" fmla="*/ 196872 h 6454090"/>
                <a:gd name="connsiteX2" fmla="*/ 3408881 w 6009894"/>
                <a:gd name="connsiteY2" fmla="*/ 2956976 h 6454090"/>
                <a:gd name="connsiteX3" fmla="*/ 3711898 w 6009894"/>
                <a:gd name="connsiteY3" fmla="*/ 3370927 h 6454090"/>
                <a:gd name="connsiteX4" fmla="*/ 5723840 w 6009894"/>
                <a:gd name="connsiteY4" fmla="*/ 3370928 h 6454090"/>
                <a:gd name="connsiteX5" fmla="*/ 6009894 w 6009894"/>
                <a:gd name="connsiteY5" fmla="*/ 3656982 h 6454090"/>
                <a:gd name="connsiteX6" fmla="*/ 6009894 w 6009894"/>
                <a:gd name="connsiteY6" fmla="*/ 6168035 h 6454090"/>
                <a:gd name="connsiteX7" fmla="*/ 5723840 w 6009894"/>
                <a:gd name="connsiteY7" fmla="*/ 6454090 h 6454090"/>
                <a:gd name="connsiteX8" fmla="*/ 3442817 w 6009894"/>
                <a:gd name="connsiteY8" fmla="*/ 6454090 h 6454090"/>
                <a:gd name="connsiteX9" fmla="*/ 3156762 w 6009894"/>
                <a:gd name="connsiteY9" fmla="*/ 6168035 h 6454090"/>
                <a:gd name="connsiteX10" fmla="*/ 3156762 w 6009894"/>
                <a:gd name="connsiteY10" fmla="*/ 3741550 h 6454090"/>
                <a:gd name="connsiteX11" fmla="*/ 2909395 w 6009894"/>
                <a:gd name="connsiteY11" fmla="*/ 3403619 h 6454090"/>
                <a:gd name="connsiteX12" fmla="*/ 157181 w 6009894"/>
                <a:gd name="connsiteY12" fmla="*/ 3403621 h 6454090"/>
                <a:gd name="connsiteX13" fmla="*/ 23831 w 6009894"/>
                <a:gd name="connsiteY13" fmla="*/ 3146447 h 6454090"/>
                <a:gd name="connsiteX14" fmla="*/ 1551006 w 6009894"/>
                <a:gd name="connsiteY14" fmla="*/ 177821 h 6454090"/>
                <a:gd name="connsiteX15" fmla="*/ 1849456 w 6009894"/>
                <a:gd name="connsiteY15" fmla="*/ 22 h 64540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6009894" h="6454090">
                  <a:moveTo>
                    <a:pt x="4630757" y="21"/>
                  </a:moveTo>
                  <a:cubicBezTo>
                    <a:pt x="4714365" y="-1035"/>
                    <a:pt x="4851948" y="36004"/>
                    <a:pt x="4824431" y="196872"/>
                  </a:cubicBezTo>
                  <a:lnTo>
                    <a:pt x="3408881" y="2956976"/>
                  </a:lnTo>
                  <a:cubicBezTo>
                    <a:pt x="3363837" y="3072737"/>
                    <a:pt x="3439442" y="3372643"/>
                    <a:pt x="3711898" y="3370927"/>
                  </a:cubicBezTo>
                  <a:lnTo>
                    <a:pt x="5723840" y="3370928"/>
                  </a:lnTo>
                  <a:cubicBezTo>
                    <a:pt x="5881824" y="3370928"/>
                    <a:pt x="6009894" y="3498999"/>
                    <a:pt x="6009894" y="3656982"/>
                  </a:cubicBezTo>
                  <a:lnTo>
                    <a:pt x="6009894" y="6168035"/>
                  </a:lnTo>
                  <a:cubicBezTo>
                    <a:pt x="6009894" y="6326019"/>
                    <a:pt x="5881824" y="6454090"/>
                    <a:pt x="5723840" y="6454090"/>
                  </a:cubicBezTo>
                  <a:lnTo>
                    <a:pt x="3442817" y="6454090"/>
                  </a:lnTo>
                  <a:cubicBezTo>
                    <a:pt x="3284833" y="6454090"/>
                    <a:pt x="3156762" y="6326019"/>
                    <a:pt x="3156762" y="6168035"/>
                  </a:cubicBezTo>
                  <a:lnTo>
                    <a:pt x="3156762" y="3741550"/>
                  </a:lnTo>
                  <a:cubicBezTo>
                    <a:pt x="3153680" y="3568581"/>
                    <a:pt x="3052176" y="3398786"/>
                    <a:pt x="2909395" y="3403619"/>
                  </a:cubicBezTo>
                  <a:lnTo>
                    <a:pt x="157181" y="3403621"/>
                  </a:lnTo>
                  <a:cubicBezTo>
                    <a:pt x="4781" y="3403621"/>
                    <a:pt x="-30144" y="3251222"/>
                    <a:pt x="23831" y="3146447"/>
                  </a:cubicBezTo>
                  <a:lnTo>
                    <a:pt x="1551006" y="177821"/>
                  </a:lnTo>
                  <a:cubicBezTo>
                    <a:pt x="1612389" y="83630"/>
                    <a:pt x="1667423" y="11664"/>
                    <a:pt x="1849456" y="22"/>
                  </a:cubicBezTo>
                  <a:close/>
                </a:path>
              </a:pathLst>
            </a:custGeom>
            <a:blipFill>
              <a:blip r:embed="rId11"/>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pt-BR" sz="1768" baseline="-25000" dirty="0"/>
            </a:p>
          </p:txBody>
        </p:sp>
        <p:sp>
          <p:nvSpPr>
            <p:cNvPr id="83" name="object 60">
              <a:hlinkClick r:id="rId12"/>
              <a:extLst>
                <a:ext uri="{FF2B5EF4-FFF2-40B4-BE49-F238E27FC236}">
                  <a16:creationId xmlns:a16="http://schemas.microsoft.com/office/drawing/2014/main" id="{208F8850-E445-4078-B595-00809EBC9768}"/>
                </a:ext>
              </a:extLst>
            </p:cNvPr>
            <p:cNvSpPr txBox="1"/>
            <p:nvPr/>
          </p:nvSpPr>
          <p:spPr>
            <a:xfrm>
              <a:off x="7107708" y="18256428"/>
              <a:ext cx="1280105" cy="222167"/>
            </a:xfrm>
            <a:prstGeom prst="rect">
              <a:avLst/>
            </a:prstGeom>
          </p:spPr>
          <p:txBody>
            <a:bodyPr vert="horz" wrap="square" lIns="0" tIns="2784" rIns="0" bIns="0" rtlCol="0">
              <a:spAutoFit/>
            </a:bodyPr>
            <a:lstStyle/>
            <a:p>
              <a:pPr marL="122234" algn="just"/>
              <a:r>
                <a:rPr sz="1400" b="1" dirty="0">
                  <a:solidFill>
                    <a:schemeClr val="bg1">
                      <a:lumMod val="50000"/>
                    </a:schemeClr>
                  </a:solidFill>
                  <a:latin typeface="Myriad Pro"/>
                  <a:cs typeface="Myriad Pro"/>
                </a:rPr>
                <a:t>Leia</a:t>
              </a:r>
              <a:r>
                <a:rPr sz="1400" b="1" spc="-1" dirty="0">
                  <a:solidFill>
                    <a:schemeClr val="bg1">
                      <a:lumMod val="50000"/>
                    </a:schemeClr>
                  </a:solidFill>
                  <a:latin typeface="Myriad Pro"/>
                  <a:cs typeface="Myriad Pro"/>
                </a:rPr>
                <a:t> </a:t>
              </a:r>
              <a:r>
                <a:rPr lang="pt-BR" sz="1400" b="1" spc="-1" dirty="0">
                  <a:solidFill>
                    <a:schemeClr val="bg1">
                      <a:lumMod val="50000"/>
                    </a:schemeClr>
                  </a:solidFill>
                  <a:latin typeface="Myriad Pro"/>
                  <a:cs typeface="Myriad Pro"/>
                </a:rPr>
                <a:t>a</a:t>
              </a:r>
              <a:r>
                <a:rPr sz="1400" b="1" spc="1" dirty="0">
                  <a:solidFill>
                    <a:schemeClr val="bg1">
                      <a:lumMod val="50000"/>
                    </a:schemeClr>
                  </a:solidFill>
                  <a:latin typeface="Myriad Pro"/>
                  <a:cs typeface="Myriad Pro"/>
                </a:rPr>
                <a:t>q</a:t>
              </a:r>
              <a:r>
                <a:rPr lang="pt-BR" sz="1400" b="1" spc="1" dirty="0">
                  <a:solidFill>
                    <a:schemeClr val="bg1">
                      <a:lumMod val="50000"/>
                    </a:schemeClr>
                  </a:solidFill>
                  <a:latin typeface="Myriad Pro"/>
                  <a:cs typeface="Myriad Pro"/>
                </a:rPr>
                <a:t>ui</a:t>
              </a:r>
              <a:endParaRPr sz="1400" dirty="0">
                <a:solidFill>
                  <a:schemeClr val="bg1">
                    <a:lumMod val="50000"/>
                  </a:schemeClr>
                </a:solidFill>
                <a:latin typeface="Myriad Pro"/>
                <a:cs typeface="Myriad Pro"/>
              </a:endParaRPr>
            </a:p>
          </p:txBody>
        </p:sp>
        <p:pic>
          <p:nvPicPr>
            <p:cNvPr id="85" name="Imagem 84">
              <a:hlinkClick r:id="rId12"/>
              <a:extLst>
                <a:ext uri="{FF2B5EF4-FFF2-40B4-BE49-F238E27FC236}">
                  <a16:creationId xmlns:a16="http://schemas.microsoft.com/office/drawing/2014/main" id="{7614DB73-EFB0-4A38-BF06-8BB738A2FB6C}"/>
                </a:ext>
              </a:extLst>
            </p:cNvPr>
            <p:cNvPicPr>
              <a:picLocks noChangeAspect="1"/>
            </p:cNvPicPr>
            <p:nvPr/>
          </p:nvPicPr>
          <p:blipFill>
            <a:blip r:embed="rId13" cstate="email">
              <a:extLst>
                <a:ext uri="{28A0092B-C50C-407E-A947-70E740481C1C}">
                  <a14:useLocalDpi xmlns:a14="http://schemas.microsoft.com/office/drawing/2010/main"/>
                </a:ext>
              </a:extLst>
            </a:blip>
            <a:stretch>
              <a:fillRect/>
            </a:stretch>
          </p:blipFill>
          <p:spPr>
            <a:xfrm>
              <a:off x="8162909" y="18264810"/>
              <a:ext cx="241252" cy="241252"/>
            </a:xfrm>
            <a:prstGeom prst="rect">
              <a:avLst/>
            </a:prstGeom>
          </p:spPr>
        </p:pic>
        <p:sp>
          <p:nvSpPr>
            <p:cNvPr id="78" name="Título 1">
              <a:extLst>
                <a:ext uri="{FF2B5EF4-FFF2-40B4-BE49-F238E27FC236}">
                  <a16:creationId xmlns:a16="http://schemas.microsoft.com/office/drawing/2014/main" id="{115B3127-2CAB-4D73-B600-B1556657BE8D}"/>
                </a:ext>
              </a:extLst>
            </p:cNvPr>
            <p:cNvSpPr txBox="1">
              <a:spLocks/>
            </p:cNvSpPr>
            <p:nvPr/>
          </p:nvSpPr>
          <p:spPr>
            <a:xfrm>
              <a:off x="837638" y="14342866"/>
              <a:ext cx="5400736" cy="1453513"/>
            </a:xfrm>
            <a:prstGeom prst="rect">
              <a:avLst/>
            </a:prstGeom>
          </p:spPr>
          <p:txBody>
            <a:bodyPr>
              <a:noAutofit/>
            </a:bodyPr>
            <a:lstStyle>
              <a:lvl1pPr>
                <a:defRPr>
                  <a:latin typeface="+mj-lt"/>
                  <a:ea typeface="+mj-ea"/>
                  <a:cs typeface="+mj-cs"/>
                </a:defRPr>
              </a:lvl1pPr>
            </a:lstStyle>
            <a:p>
              <a:pPr>
                <a:spcAft>
                  <a:spcPts val="800"/>
                </a:spcAft>
              </a:pPr>
              <a:r>
                <a:rPr lang="pt-BR" sz="1400" kern="0" spc="6" dirty="0">
                  <a:solidFill>
                    <a:srgbClr val="747678"/>
                  </a:solidFill>
                  <a:latin typeface="Arial" panose="020B0604020202020204" pitchFamily="34" charset="0"/>
                  <a:cs typeface="Arial" panose="020B0604020202020204" pitchFamily="34" charset="0"/>
                </a:rPr>
                <a:t>“Capital da Floresta” é o nome do projeto lançado em 2019 pelo Instituto Tecnológico Vale Desenvolvimento Sustentável (ITV DS) como um caminho para obter medidas de biodiversidade da fauna nas áreas que estão sendo amostradas na Floresta Nacional de Carajás. E ele inclui a pesquisa com sons da floresta. </a:t>
              </a:r>
            </a:p>
          </p:txBody>
        </p:sp>
        <p:sp>
          <p:nvSpPr>
            <p:cNvPr id="2" name="Retângulo 1">
              <a:extLst>
                <a:ext uri="{FF2B5EF4-FFF2-40B4-BE49-F238E27FC236}">
                  <a16:creationId xmlns:a16="http://schemas.microsoft.com/office/drawing/2014/main" id="{573BE807-ED6D-401D-AD0E-CF20D5B963F7}"/>
                </a:ext>
              </a:extLst>
            </p:cNvPr>
            <p:cNvSpPr/>
            <p:nvPr/>
          </p:nvSpPr>
          <p:spPr>
            <a:xfrm>
              <a:off x="838407" y="13768153"/>
              <a:ext cx="5072911" cy="469940"/>
            </a:xfrm>
            <a:prstGeom prst="rect">
              <a:avLst/>
            </a:prstGeom>
          </p:spPr>
          <p:txBody>
            <a:bodyPr wrap="square">
              <a:spAutoFit/>
            </a:bodyPr>
            <a:lstStyle/>
            <a:p>
              <a:r>
                <a:rPr lang="pt-BR" sz="2400" b="1" kern="0" spc="7" dirty="0">
                  <a:solidFill>
                    <a:srgbClr val="007D79"/>
                  </a:solidFill>
                  <a:latin typeface="Arial" panose="020B0604020202020204" pitchFamily="34" charset="0"/>
                  <a:ea typeface="+mj-ea"/>
                  <a:cs typeface="Arial" panose="020B0604020202020204" pitchFamily="34" charset="0"/>
                </a:rPr>
                <a:t>Música da Floresta</a:t>
              </a:r>
            </a:p>
          </p:txBody>
        </p:sp>
      </p:grpSp>
      <p:grpSp>
        <p:nvGrpSpPr>
          <p:cNvPr id="17" name="Agrupar 16">
            <a:extLst>
              <a:ext uri="{FF2B5EF4-FFF2-40B4-BE49-F238E27FC236}">
                <a16:creationId xmlns:a16="http://schemas.microsoft.com/office/drawing/2014/main" id="{CE5805E6-1D93-49C3-B9D6-C6851F32F88D}"/>
              </a:ext>
            </a:extLst>
          </p:cNvPr>
          <p:cNvGrpSpPr/>
          <p:nvPr/>
        </p:nvGrpSpPr>
        <p:grpSpPr>
          <a:xfrm>
            <a:off x="891324" y="10820520"/>
            <a:ext cx="3976101" cy="1908955"/>
            <a:chOff x="891321" y="12495699"/>
            <a:chExt cx="3976101" cy="1908955"/>
          </a:xfrm>
        </p:grpSpPr>
        <p:sp>
          <p:nvSpPr>
            <p:cNvPr id="60" name="object 65">
              <a:extLst>
                <a:ext uri="{FF2B5EF4-FFF2-40B4-BE49-F238E27FC236}">
                  <a16:creationId xmlns:a16="http://schemas.microsoft.com/office/drawing/2014/main" id="{7488A15A-3399-6440-8118-E04E55A8E9B3}"/>
                </a:ext>
              </a:extLst>
            </p:cNvPr>
            <p:cNvSpPr/>
            <p:nvPr/>
          </p:nvSpPr>
          <p:spPr>
            <a:xfrm>
              <a:off x="891321" y="12495699"/>
              <a:ext cx="3976101" cy="1908955"/>
            </a:xfrm>
            <a:custGeom>
              <a:avLst/>
              <a:gdLst/>
              <a:ahLst/>
              <a:cxnLst/>
              <a:rect l="l" t="t" r="r" b="b"/>
              <a:pathLst>
                <a:path w="1702435" h="791845">
                  <a:moveTo>
                    <a:pt x="1702365" y="0"/>
                  </a:moveTo>
                  <a:lnTo>
                    <a:pt x="0" y="0"/>
                  </a:lnTo>
                  <a:lnTo>
                    <a:pt x="0" y="791797"/>
                  </a:lnTo>
                  <a:lnTo>
                    <a:pt x="1702365" y="791797"/>
                  </a:lnTo>
                  <a:lnTo>
                    <a:pt x="1702365" y="0"/>
                  </a:lnTo>
                  <a:close/>
                </a:path>
              </a:pathLst>
            </a:custGeom>
            <a:solidFill>
              <a:srgbClr val="007D79"/>
            </a:solidFill>
          </p:spPr>
          <p:txBody>
            <a:bodyPr wrap="square" lIns="0" tIns="0" rIns="0" bIns="0" rtlCol="0"/>
            <a:lstStyle/>
            <a:p>
              <a:endParaRPr sz="1364"/>
            </a:p>
          </p:txBody>
        </p:sp>
        <p:sp>
          <p:nvSpPr>
            <p:cNvPr id="61" name="object 60">
              <a:extLst>
                <a:ext uri="{FF2B5EF4-FFF2-40B4-BE49-F238E27FC236}">
                  <a16:creationId xmlns:a16="http://schemas.microsoft.com/office/drawing/2014/main" id="{74CB15C3-7BCE-6445-B268-05A7D8A4EE44}"/>
                </a:ext>
              </a:extLst>
            </p:cNvPr>
            <p:cNvSpPr txBox="1"/>
            <p:nvPr/>
          </p:nvSpPr>
          <p:spPr>
            <a:xfrm>
              <a:off x="916462" y="12692036"/>
              <a:ext cx="3843426" cy="1280084"/>
            </a:xfrm>
            <a:prstGeom prst="rect">
              <a:avLst/>
            </a:prstGeom>
          </p:spPr>
          <p:txBody>
            <a:bodyPr vert="horz" wrap="square" lIns="0" tIns="2784" rIns="0" bIns="0" rtlCol="0">
              <a:spAutoFit/>
            </a:bodyPr>
            <a:lstStyle/>
            <a:p>
              <a:pPr marL="180975" marR="154100"/>
              <a:r>
                <a:rPr lang="en-US" sz="1400" b="1" spc="-1" dirty="0">
                  <a:solidFill>
                    <a:srgbClr val="FFFFFF"/>
                  </a:solidFill>
                  <a:latin typeface="CaeciliaLTStd-Bold"/>
                  <a:cs typeface="CaeciliaLTStd-Bold"/>
                </a:rPr>
                <a:t>Land-Use Changes and Socioeconomic Conditions of Communities along the </a:t>
              </a:r>
              <a:r>
                <a:rPr lang="en-US" sz="1400" b="1" spc="-1" dirty="0" err="1">
                  <a:solidFill>
                    <a:srgbClr val="FFFFFF"/>
                  </a:solidFill>
                  <a:latin typeface="CaeciliaLTStd-Bold"/>
                  <a:cs typeface="CaeciliaLTStd-Bold"/>
                </a:rPr>
                <a:t>Carajás</a:t>
              </a:r>
              <a:r>
                <a:rPr lang="en-US" sz="1400" b="1" spc="-1" dirty="0">
                  <a:solidFill>
                    <a:srgbClr val="FFFFFF"/>
                  </a:solidFill>
                  <a:latin typeface="CaeciliaLTStd-Bold"/>
                  <a:cs typeface="CaeciliaLTStd-Bold"/>
                </a:rPr>
                <a:t> Railroad in Eastern Amazonia</a:t>
              </a:r>
            </a:p>
            <a:p>
              <a:pPr marL="180975" marR="154100"/>
              <a:endParaRPr lang="en-US" sz="1400" b="1" spc="-1" dirty="0">
                <a:solidFill>
                  <a:srgbClr val="FFFFFF"/>
                </a:solidFill>
                <a:latin typeface="CaeciliaLTStd-Bold"/>
                <a:cs typeface="CaeciliaLTStd-Bold"/>
              </a:endParaRPr>
            </a:p>
            <a:p>
              <a:pPr marL="180975" marR="154100"/>
              <a:r>
                <a:rPr lang="es-ES" sz="1300" spc="-1" dirty="0">
                  <a:solidFill>
                    <a:srgbClr val="FFFFFF"/>
                  </a:solidFill>
                  <a:latin typeface="CaeciliaLTStd-Bold"/>
                  <a:cs typeface="CaeciliaLTStd-Bold"/>
                </a:rPr>
                <a:t>(</a:t>
              </a:r>
              <a:r>
                <a:rPr lang="es-ES" sz="1300" spc="-1" dirty="0" err="1">
                  <a:solidFill>
                    <a:srgbClr val="FFFFFF"/>
                  </a:solidFill>
                  <a:latin typeface="CaeciliaLTStd-Bold"/>
                  <a:cs typeface="CaeciliaLTStd-Bold"/>
                </a:rPr>
                <a:t>Laís</a:t>
              </a:r>
              <a:r>
                <a:rPr lang="es-ES" sz="1300" spc="-1" dirty="0">
                  <a:solidFill>
                    <a:srgbClr val="FFFFFF"/>
                  </a:solidFill>
                  <a:latin typeface="CaeciliaLTStd-Bold"/>
                  <a:cs typeface="CaeciliaLTStd-Bold"/>
                </a:rPr>
                <a:t> de Andrade Cristo et al., 2022)</a:t>
              </a:r>
              <a:br>
                <a:rPr lang="pt-BR" sz="1400" dirty="0"/>
              </a:br>
              <a:endParaRPr lang="pt-BR" sz="1400" b="1" spc="-1" dirty="0">
                <a:solidFill>
                  <a:srgbClr val="FFFFFF"/>
                </a:solidFill>
                <a:latin typeface="CaeciliaLTStd-Bold"/>
                <a:cs typeface="CaeciliaLTStd-Bold"/>
              </a:endParaRPr>
            </a:p>
          </p:txBody>
        </p:sp>
        <p:pic>
          <p:nvPicPr>
            <p:cNvPr id="66" name="Imagem 65">
              <a:hlinkClick r:id="rId14"/>
              <a:extLst>
                <a:ext uri="{FF2B5EF4-FFF2-40B4-BE49-F238E27FC236}">
                  <a16:creationId xmlns:a16="http://schemas.microsoft.com/office/drawing/2014/main" id="{03227444-6CF2-4B4D-A010-A147C8B5C0CB}"/>
                </a:ext>
              </a:extLst>
            </p:cNvPr>
            <p:cNvPicPr>
              <a:picLocks noChangeAspect="1"/>
            </p:cNvPicPr>
            <p:nvPr/>
          </p:nvPicPr>
          <p:blipFill>
            <a:blip r:embed="rId13" cstate="email">
              <a:extLst>
                <a:ext uri="{28A0092B-C50C-407E-A947-70E740481C1C}">
                  <a14:useLocalDpi xmlns:a14="http://schemas.microsoft.com/office/drawing/2010/main"/>
                </a:ext>
              </a:extLst>
            </a:blip>
            <a:stretch>
              <a:fillRect/>
            </a:stretch>
          </p:blipFill>
          <p:spPr>
            <a:xfrm>
              <a:off x="4425321" y="14104945"/>
              <a:ext cx="237004" cy="237004"/>
            </a:xfrm>
            <a:prstGeom prst="rect">
              <a:avLst/>
            </a:prstGeom>
          </p:spPr>
        </p:pic>
        <p:sp>
          <p:nvSpPr>
            <p:cNvPr id="91" name="Retângulo 90">
              <a:hlinkClick r:id="rId14"/>
              <a:extLst>
                <a:ext uri="{FF2B5EF4-FFF2-40B4-BE49-F238E27FC236}">
                  <a16:creationId xmlns:a16="http://schemas.microsoft.com/office/drawing/2014/main" id="{36422F9E-F7D1-49ED-8581-896496D4759E}"/>
                </a:ext>
              </a:extLst>
            </p:cNvPr>
            <p:cNvSpPr/>
            <p:nvPr/>
          </p:nvSpPr>
          <p:spPr>
            <a:xfrm>
              <a:off x="3452794" y="14074350"/>
              <a:ext cx="952312" cy="276999"/>
            </a:xfrm>
            <a:prstGeom prst="rect">
              <a:avLst/>
            </a:prstGeom>
          </p:spPr>
          <p:txBody>
            <a:bodyPr wrap="none">
              <a:spAutoFit/>
            </a:bodyPr>
            <a:lstStyle/>
            <a:p>
              <a:pPr marL="122227" algn="r"/>
              <a:r>
                <a:rPr lang="pt-BR" sz="1200" b="1" dirty="0">
                  <a:solidFill>
                    <a:srgbClr val="FFFFFF"/>
                  </a:solidFill>
                  <a:latin typeface="Myriad Pro"/>
                  <a:cs typeface="Myriad Pro"/>
                </a:rPr>
                <a:t>Leia</a:t>
              </a:r>
              <a:r>
                <a:rPr lang="pt-BR" sz="1200" b="1" spc="-1" dirty="0">
                  <a:solidFill>
                    <a:srgbClr val="FFFFFF"/>
                  </a:solidFill>
                  <a:latin typeface="Myriad Pro"/>
                  <a:cs typeface="Myriad Pro"/>
                </a:rPr>
                <a:t> a</a:t>
              </a:r>
              <a:r>
                <a:rPr lang="pt-BR" sz="1200" b="1" spc="1" dirty="0">
                  <a:solidFill>
                    <a:srgbClr val="FFFFFF"/>
                  </a:solidFill>
                  <a:latin typeface="Myriad Pro"/>
                  <a:cs typeface="Myriad Pro"/>
                </a:rPr>
                <a:t>qui</a:t>
              </a:r>
              <a:endParaRPr lang="pt-BR" sz="1200" b="1" dirty="0">
                <a:latin typeface="Myriad Pro"/>
                <a:cs typeface="Myriad Pro"/>
              </a:endParaRPr>
            </a:p>
          </p:txBody>
        </p:sp>
      </p:grpSp>
      <p:grpSp>
        <p:nvGrpSpPr>
          <p:cNvPr id="16" name="Agrupar 15">
            <a:extLst>
              <a:ext uri="{FF2B5EF4-FFF2-40B4-BE49-F238E27FC236}">
                <a16:creationId xmlns:a16="http://schemas.microsoft.com/office/drawing/2014/main" id="{4A968DD4-27E0-4AAF-8045-669BEB6B445C}"/>
              </a:ext>
            </a:extLst>
          </p:cNvPr>
          <p:cNvGrpSpPr/>
          <p:nvPr/>
        </p:nvGrpSpPr>
        <p:grpSpPr>
          <a:xfrm>
            <a:off x="5254168" y="10820520"/>
            <a:ext cx="3976101" cy="1908957"/>
            <a:chOff x="5254165" y="12495699"/>
            <a:chExt cx="3976101" cy="1908957"/>
          </a:xfrm>
        </p:grpSpPr>
        <p:sp>
          <p:nvSpPr>
            <p:cNvPr id="57" name="object 65">
              <a:extLst>
                <a:ext uri="{FF2B5EF4-FFF2-40B4-BE49-F238E27FC236}">
                  <a16:creationId xmlns:a16="http://schemas.microsoft.com/office/drawing/2014/main" id="{F5974305-A8BD-AF45-97D0-5C14D00203D7}"/>
                </a:ext>
              </a:extLst>
            </p:cNvPr>
            <p:cNvSpPr/>
            <p:nvPr/>
          </p:nvSpPr>
          <p:spPr>
            <a:xfrm>
              <a:off x="5254165" y="12495699"/>
              <a:ext cx="3976101" cy="1908957"/>
            </a:xfrm>
            <a:custGeom>
              <a:avLst/>
              <a:gdLst/>
              <a:ahLst/>
              <a:cxnLst/>
              <a:rect l="l" t="t" r="r" b="b"/>
              <a:pathLst>
                <a:path w="1702435" h="791845">
                  <a:moveTo>
                    <a:pt x="1702365" y="0"/>
                  </a:moveTo>
                  <a:lnTo>
                    <a:pt x="0" y="0"/>
                  </a:lnTo>
                  <a:lnTo>
                    <a:pt x="0" y="791797"/>
                  </a:lnTo>
                  <a:lnTo>
                    <a:pt x="1702365" y="791797"/>
                  </a:lnTo>
                  <a:lnTo>
                    <a:pt x="1702365" y="0"/>
                  </a:lnTo>
                  <a:close/>
                </a:path>
              </a:pathLst>
            </a:custGeom>
            <a:solidFill>
              <a:srgbClr val="007D79"/>
            </a:solidFill>
          </p:spPr>
          <p:txBody>
            <a:bodyPr wrap="square" lIns="0" tIns="0" rIns="0" bIns="0" rtlCol="0"/>
            <a:lstStyle/>
            <a:p>
              <a:endParaRPr sz="1364"/>
            </a:p>
          </p:txBody>
        </p:sp>
        <p:pic>
          <p:nvPicPr>
            <p:cNvPr id="108" name="Imagem 107">
              <a:extLst>
                <a:ext uri="{FF2B5EF4-FFF2-40B4-BE49-F238E27FC236}">
                  <a16:creationId xmlns:a16="http://schemas.microsoft.com/office/drawing/2014/main" id="{EBBF52A0-8BFA-4F36-A044-F50DBD82AA0C}"/>
                </a:ext>
              </a:extLst>
            </p:cNvPr>
            <p:cNvPicPr>
              <a:picLocks noChangeAspect="1"/>
            </p:cNvPicPr>
            <p:nvPr/>
          </p:nvPicPr>
          <p:blipFill>
            <a:blip r:embed="rId13" cstate="email">
              <a:extLst>
                <a:ext uri="{28A0092B-C50C-407E-A947-70E740481C1C}">
                  <a14:useLocalDpi xmlns:a14="http://schemas.microsoft.com/office/drawing/2010/main"/>
                </a:ext>
              </a:extLst>
            </a:blip>
            <a:stretch>
              <a:fillRect/>
            </a:stretch>
          </p:blipFill>
          <p:spPr>
            <a:xfrm>
              <a:off x="8837243" y="14104945"/>
              <a:ext cx="237004" cy="237004"/>
            </a:xfrm>
            <a:prstGeom prst="rect">
              <a:avLst/>
            </a:prstGeom>
          </p:spPr>
        </p:pic>
        <p:sp>
          <p:nvSpPr>
            <p:cNvPr id="110" name="Retângulo 109">
              <a:extLst>
                <a:ext uri="{FF2B5EF4-FFF2-40B4-BE49-F238E27FC236}">
                  <a16:creationId xmlns:a16="http://schemas.microsoft.com/office/drawing/2014/main" id="{0E6299E8-8BD5-414F-8267-13EC3B01AF73}"/>
                </a:ext>
              </a:extLst>
            </p:cNvPr>
            <p:cNvSpPr/>
            <p:nvPr/>
          </p:nvSpPr>
          <p:spPr>
            <a:xfrm>
              <a:off x="7884931" y="14087740"/>
              <a:ext cx="952312" cy="276999"/>
            </a:xfrm>
            <a:prstGeom prst="rect">
              <a:avLst/>
            </a:prstGeom>
          </p:spPr>
          <p:txBody>
            <a:bodyPr wrap="none">
              <a:spAutoFit/>
            </a:bodyPr>
            <a:lstStyle/>
            <a:p>
              <a:pPr marL="122227" algn="r"/>
              <a:r>
                <a:rPr lang="pt-BR" sz="1200" b="1" dirty="0">
                  <a:solidFill>
                    <a:srgbClr val="FFFFFF"/>
                  </a:solidFill>
                  <a:latin typeface="Myriad Pro"/>
                  <a:cs typeface="Myriad Pro"/>
                </a:rPr>
                <a:t>Leia</a:t>
              </a:r>
              <a:r>
                <a:rPr lang="pt-BR" sz="1200" b="1" spc="-1" dirty="0">
                  <a:solidFill>
                    <a:srgbClr val="FFFFFF"/>
                  </a:solidFill>
                  <a:latin typeface="Myriad Pro"/>
                  <a:cs typeface="Myriad Pro"/>
                </a:rPr>
                <a:t> a</a:t>
              </a:r>
              <a:r>
                <a:rPr lang="pt-BR" sz="1200" b="1" spc="1" dirty="0">
                  <a:solidFill>
                    <a:srgbClr val="FFFFFF"/>
                  </a:solidFill>
                  <a:latin typeface="Myriad Pro"/>
                  <a:cs typeface="Myriad Pro"/>
                </a:rPr>
                <a:t>qui</a:t>
              </a:r>
              <a:endParaRPr lang="pt-BR" sz="1200" b="1" dirty="0">
                <a:latin typeface="Myriad Pro"/>
                <a:cs typeface="Myriad Pro"/>
              </a:endParaRPr>
            </a:p>
          </p:txBody>
        </p:sp>
      </p:grpSp>
      <p:sp>
        <p:nvSpPr>
          <p:cNvPr id="15" name="Retângulo 14">
            <a:extLst>
              <a:ext uri="{FF2B5EF4-FFF2-40B4-BE49-F238E27FC236}">
                <a16:creationId xmlns:a16="http://schemas.microsoft.com/office/drawing/2014/main" id="{A9A3FF57-4CDB-4C17-91D5-1EEEED3EC184}"/>
              </a:ext>
            </a:extLst>
          </p:cNvPr>
          <p:cNvSpPr/>
          <p:nvPr/>
        </p:nvSpPr>
        <p:spPr>
          <a:xfrm>
            <a:off x="832130" y="8799946"/>
            <a:ext cx="8422598" cy="1675843"/>
          </a:xfrm>
          <a:prstGeom prst="rect">
            <a:avLst/>
          </a:prstGeom>
        </p:spPr>
        <p:txBody>
          <a:bodyPr wrap="square">
            <a:spAutoFit/>
          </a:bodyPr>
          <a:lstStyle/>
          <a:p>
            <a:pPr marL="6986" marR="2795" indent="9082">
              <a:lnSpc>
                <a:spcPct val="103899"/>
              </a:lnSpc>
              <a:spcBef>
                <a:spcPts val="275"/>
              </a:spcBef>
              <a:spcAft>
                <a:spcPts val="786"/>
              </a:spcAft>
            </a:pPr>
            <a:r>
              <a:rPr lang="pt-BR" sz="1300" spc="6" dirty="0">
                <a:solidFill>
                  <a:srgbClr val="747678"/>
                </a:solidFill>
                <a:latin typeface="Arial" panose="020B0604020202020204" pitchFamily="34" charset="0"/>
                <a:cs typeface="Arial" panose="020B0604020202020204" pitchFamily="34" charset="0"/>
              </a:rPr>
              <a:t>Examinar 32 comunidades atingidas pela ferrovia Carajás entre 2010 e 2017 foi o objetivo do artigo. As dimensões socioeconômica e ambiental envolveram o exame de 17 indicadores e uma análise qualitativa de imagens do Google Earth. Os resultados mostraram que as comunidades urbanas apresentam melhores condições socioeconômicas do que as rurais. E concluíram que este tipo de análise pode ajudar a aumentar a resiliência e sustentabilidade das comunidades em situação de risco.</a:t>
            </a:r>
          </a:p>
          <a:p>
            <a:pPr marL="6986" marR="2795" indent="9082">
              <a:lnSpc>
                <a:spcPct val="103899"/>
              </a:lnSpc>
              <a:spcBef>
                <a:spcPts val="275"/>
              </a:spcBef>
              <a:spcAft>
                <a:spcPts val="786"/>
              </a:spcAft>
            </a:pPr>
            <a:r>
              <a:rPr lang="pt-BR" sz="1300" spc="6" dirty="0">
                <a:solidFill>
                  <a:srgbClr val="747678"/>
                </a:solidFill>
                <a:latin typeface="Arial" panose="020B0604020202020204" pitchFamily="34" charset="0"/>
                <a:cs typeface="Arial" panose="020B0604020202020204" pitchFamily="34" charset="0"/>
              </a:rPr>
              <a:t>Foi registrado no Instituto Nacional da Propriedade Industrial (Inpi), em dezembro de 2021, a FUCA – Ferramenta para estimar estoque e fluxo de carbono. O certificado foi expedido no dia 3 de maio de 2022.</a:t>
            </a:r>
          </a:p>
        </p:txBody>
      </p:sp>
      <p:pic>
        <p:nvPicPr>
          <p:cNvPr id="115" name="Imagem 114">
            <a:extLst>
              <a:ext uri="{FF2B5EF4-FFF2-40B4-BE49-F238E27FC236}">
                <a16:creationId xmlns:a16="http://schemas.microsoft.com/office/drawing/2014/main" id="{951A4299-0CDD-A944-96BC-67D95E1881A0}"/>
              </a:ext>
            </a:extLst>
          </p:cNvPr>
          <p:cNvPicPr>
            <a:picLocks noChangeAspect="1"/>
          </p:cNvPicPr>
          <p:nvPr/>
        </p:nvPicPr>
        <p:blipFill>
          <a:blip r:embed="rId15" cstate="email">
            <a:extLst>
              <a:ext uri="{28A0092B-C50C-407E-A947-70E740481C1C}">
                <a14:useLocalDpi xmlns:a14="http://schemas.microsoft.com/office/drawing/2010/main"/>
              </a:ext>
            </a:extLst>
          </a:blip>
          <a:stretch>
            <a:fillRect/>
          </a:stretch>
        </p:blipFill>
        <p:spPr>
          <a:xfrm rot="10800000">
            <a:off x="-27507" y="18251123"/>
            <a:ext cx="1759406" cy="1950132"/>
          </a:xfrm>
          <a:prstGeom prst="rect">
            <a:avLst/>
          </a:prstGeom>
        </p:spPr>
      </p:pic>
      <p:sp>
        <p:nvSpPr>
          <p:cNvPr id="62" name="object 77">
            <a:extLst>
              <a:ext uri="{FF2B5EF4-FFF2-40B4-BE49-F238E27FC236}">
                <a16:creationId xmlns:a16="http://schemas.microsoft.com/office/drawing/2014/main" id="{34A6F40B-05F3-455C-ADF2-478DF9387579}"/>
              </a:ext>
            </a:extLst>
          </p:cNvPr>
          <p:cNvSpPr txBox="1"/>
          <p:nvPr/>
        </p:nvSpPr>
        <p:spPr>
          <a:xfrm>
            <a:off x="1953769" y="19785999"/>
            <a:ext cx="7815219" cy="191540"/>
          </a:xfrm>
          <a:prstGeom prst="rect">
            <a:avLst/>
          </a:prstGeom>
        </p:spPr>
        <p:txBody>
          <a:bodyPr vert="horz" wrap="square" lIns="0" tIns="6808" rIns="0" bIns="0" rtlCol="0">
            <a:spAutoFit/>
          </a:bodyPr>
          <a:lstStyle/>
          <a:p>
            <a:pPr marL="6189">
              <a:spcBef>
                <a:spcPts val="54"/>
              </a:spcBef>
            </a:pPr>
            <a:r>
              <a:rPr lang="pt-BR" sz="1200" dirty="0">
                <a:solidFill>
                  <a:srgbClr val="747678"/>
                </a:solidFill>
                <a:latin typeface="Myriad Pro"/>
                <a:cs typeface="Myriad Pro"/>
              </a:rPr>
              <a:t>Para indicar um novo destinatário ou para deixar de receber este informe escreva para </a:t>
            </a:r>
            <a:r>
              <a:rPr lang="pt-BR" sz="1200" dirty="0">
                <a:solidFill>
                  <a:schemeClr val="bg2">
                    <a:lumMod val="50000"/>
                  </a:schemeClr>
                </a:solidFill>
                <a:latin typeface="Myriad Pro"/>
                <a:cs typeface="Myriad Pro"/>
                <a:hlinkClick r:id="rId9">
                  <a:extLst>
                    <a:ext uri="{A12FA001-AC4F-418D-AE19-62706E023703}">
                      <ahyp:hlinkClr xmlns:ahyp="http://schemas.microsoft.com/office/drawing/2018/hyperlinkcolor" val="tx"/>
                    </a:ext>
                  </a:extLst>
                </a:hlinkClick>
              </a:rPr>
              <a:t>itvds@itv.org </a:t>
            </a:r>
            <a:endParaRPr sz="1200" dirty="0">
              <a:solidFill>
                <a:schemeClr val="bg2">
                  <a:lumMod val="50000"/>
                </a:schemeClr>
              </a:solidFill>
              <a:latin typeface="Myriad Pro"/>
              <a:cs typeface="Myriad Pro"/>
            </a:endParaRPr>
          </a:p>
        </p:txBody>
      </p:sp>
      <p:sp>
        <p:nvSpPr>
          <p:cNvPr id="63" name="CaixaDeTexto 62">
            <a:extLst>
              <a:ext uri="{FF2B5EF4-FFF2-40B4-BE49-F238E27FC236}">
                <a16:creationId xmlns:a16="http://schemas.microsoft.com/office/drawing/2014/main" id="{0DEE2478-FB68-4E6E-BF25-8B0992DA0043}"/>
              </a:ext>
            </a:extLst>
          </p:cNvPr>
          <p:cNvSpPr txBox="1"/>
          <p:nvPr/>
        </p:nvSpPr>
        <p:spPr>
          <a:xfrm>
            <a:off x="-42036" y="5982262"/>
            <a:ext cx="6524030" cy="246221"/>
          </a:xfrm>
          <a:prstGeom prst="rect">
            <a:avLst/>
          </a:prstGeom>
          <a:noFill/>
        </p:spPr>
        <p:txBody>
          <a:bodyPr wrap="none" rtlCol="0">
            <a:spAutoFit/>
          </a:bodyPr>
          <a:lstStyle/>
          <a:p>
            <a:r>
              <a:rPr lang="pt-BR" sz="1000" spc="-6" dirty="0">
                <a:solidFill>
                  <a:srgbClr val="747678"/>
                </a:solidFill>
                <a:latin typeface="Myriad Pro"/>
                <a:cs typeface="Myriad Pro"/>
              </a:rPr>
              <a:t>Foto: </a:t>
            </a:r>
            <a:r>
              <a:rPr lang="pt-BR" sz="1000" spc="-6" dirty="0" err="1">
                <a:solidFill>
                  <a:srgbClr val="747678"/>
                </a:solidFill>
                <a:latin typeface="Myriad Pro"/>
                <a:cs typeface="Myriad Pro"/>
              </a:rPr>
              <a:t>Cricrió</a:t>
            </a:r>
            <a:r>
              <a:rPr lang="pt-BR" sz="1000" spc="-6" dirty="0">
                <a:solidFill>
                  <a:srgbClr val="747678"/>
                </a:solidFill>
                <a:latin typeface="Myriad Pro"/>
                <a:cs typeface="Myriad Pro"/>
              </a:rPr>
              <a:t> (</a:t>
            </a:r>
            <a:r>
              <a:rPr lang="pt-BR" sz="1000" i="1" spc="-6" dirty="0" err="1">
                <a:solidFill>
                  <a:srgbClr val="747678"/>
                </a:solidFill>
                <a:latin typeface="Myriad Pro"/>
                <a:cs typeface="Myriad Pro"/>
              </a:rPr>
              <a:t>Lipaugus</a:t>
            </a:r>
            <a:r>
              <a:rPr lang="pt-BR" sz="1000" i="1" spc="-6" dirty="0">
                <a:solidFill>
                  <a:srgbClr val="747678"/>
                </a:solidFill>
                <a:latin typeface="Myriad Pro"/>
                <a:cs typeface="Myriad Pro"/>
              </a:rPr>
              <a:t> </a:t>
            </a:r>
            <a:r>
              <a:rPr lang="pt-BR" sz="1000" i="1" spc="-6" dirty="0" err="1">
                <a:solidFill>
                  <a:srgbClr val="747678"/>
                </a:solidFill>
                <a:latin typeface="Myriad Pro"/>
                <a:cs typeface="Myriad Pro"/>
              </a:rPr>
              <a:t>vociferans</a:t>
            </a:r>
            <a:r>
              <a:rPr lang="pt-BR" sz="1000" spc="-6" dirty="0">
                <a:solidFill>
                  <a:srgbClr val="747678"/>
                </a:solidFill>
                <a:latin typeface="Myriad Pro"/>
                <a:cs typeface="Myriad Pro"/>
              </a:rPr>
              <a:t>) em um pé de bacaba em Manaus. Registro realizado por Robson </a:t>
            </a:r>
            <a:r>
              <a:rPr lang="pt-BR" sz="1000" spc="-6" dirty="0" err="1">
                <a:solidFill>
                  <a:srgbClr val="747678"/>
                </a:solidFill>
                <a:latin typeface="Myriad Pro"/>
                <a:cs typeface="Myriad Pro"/>
              </a:rPr>
              <a:t>Czaban</a:t>
            </a:r>
            <a:r>
              <a:rPr lang="pt-BR" sz="1000" spc="-6" dirty="0">
                <a:solidFill>
                  <a:srgbClr val="747678"/>
                </a:solidFill>
                <a:latin typeface="Myriad Pro"/>
                <a:cs typeface="Myriad Pro"/>
              </a:rPr>
              <a:t> (2015)</a:t>
            </a:r>
            <a:endParaRPr lang="pt-BR" sz="1000" dirty="0">
              <a:solidFill>
                <a:srgbClr val="747678"/>
              </a:solidFill>
              <a:latin typeface="Myriad Pro"/>
              <a:cs typeface="Myriad Pro"/>
            </a:endParaRPr>
          </a:p>
        </p:txBody>
      </p:sp>
      <p:sp>
        <p:nvSpPr>
          <p:cNvPr id="54" name="object 60">
            <a:extLst>
              <a:ext uri="{FF2B5EF4-FFF2-40B4-BE49-F238E27FC236}">
                <a16:creationId xmlns:a16="http://schemas.microsoft.com/office/drawing/2014/main" id="{B245AE85-75EF-485B-A3EE-6A4E9D9C7ADD}"/>
              </a:ext>
            </a:extLst>
          </p:cNvPr>
          <p:cNvSpPr txBox="1"/>
          <p:nvPr/>
        </p:nvSpPr>
        <p:spPr>
          <a:xfrm>
            <a:off x="5254168" y="11054410"/>
            <a:ext cx="3915332" cy="1264695"/>
          </a:xfrm>
          <a:prstGeom prst="rect">
            <a:avLst/>
          </a:prstGeom>
        </p:spPr>
        <p:txBody>
          <a:bodyPr vert="horz" wrap="square" lIns="0" tIns="2784" rIns="0" bIns="0" rtlCol="0">
            <a:spAutoFit/>
          </a:bodyPr>
          <a:lstStyle/>
          <a:p>
            <a:pPr marL="180975" marR="154100"/>
            <a:r>
              <a:rPr lang="pt-BR" sz="1400" b="1" spc="-1" dirty="0">
                <a:solidFill>
                  <a:srgbClr val="FFFFFF"/>
                </a:solidFill>
                <a:latin typeface="CaeciliaLTStd-Bold"/>
                <a:cs typeface="CaeciliaLTStd-Bold"/>
              </a:rPr>
              <a:t>FUCA – Ferramenta para estimar estoque e fluxo de carbono - Patente registrada  no Instituto da Propriedade Industrial (Inpi)</a:t>
            </a:r>
          </a:p>
          <a:p>
            <a:pPr marL="180975" marR="154100"/>
            <a:endParaRPr lang="pt-BR" sz="1400" b="1" spc="-1" dirty="0">
              <a:solidFill>
                <a:srgbClr val="FFFFFF"/>
              </a:solidFill>
              <a:latin typeface="CaeciliaLTStd-Bold"/>
              <a:cs typeface="CaeciliaLTStd-Bold"/>
            </a:endParaRPr>
          </a:p>
          <a:p>
            <a:pPr marL="180975" marR="154100"/>
            <a:r>
              <a:rPr lang="it-IT" sz="1300" spc="-1" dirty="0">
                <a:solidFill>
                  <a:srgbClr val="FFFFFF"/>
                </a:solidFill>
                <a:latin typeface="CaeciliaLTStd-Bold"/>
                <a:cs typeface="CaeciliaLTStd-Bold"/>
              </a:rPr>
              <a:t>(Ronnie Cley de Oliveira Alves et al., 2022)</a:t>
            </a:r>
            <a:br>
              <a:rPr lang="pt-BR" sz="1400" dirty="0"/>
            </a:br>
            <a:endParaRPr lang="en-US" sz="1300" spc="-1" dirty="0">
              <a:solidFill>
                <a:srgbClr val="FFFFFF"/>
              </a:solidFill>
              <a:latin typeface="CaeciliaLTStd-Bold"/>
              <a:cs typeface="CaeciliaLTStd-Bold"/>
            </a:endParaRPr>
          </a:p>
        </p:txBody>
      </p:sp>
      <p:sp>
        <p:nvSpPr>
          <p:cNvPr id="47" name="Título 1">
            <a:extLst>
              <a:ext uri="{FF2B5EF4-FFF2-40B4-BE49-F238E27FC236}">
                <a16:creationId xmlns:a16="http://schemas.microsoft.com/office/drawing/2014/main" id="{115B3127-2CAB-4D73-B600-B1556657BE8D}"/>
              </a:ext>
            </a:extLst>
          </p:cNvPr>
          <p:cNvSpPr txBox="1">
            <a:spLocks/>
          </p:cNvSpPr>
          <p:nvPr/>
        </p:nvSpPr>
        <p:spPr>
          <a:xfrm>
            <a:off x="913138" y="16312932"/>
            <a:ext cx="7189103" cy="2628682"/>
          </a:xfrm>
          <a:prstGeom prst="rect">
            <a:avLst/>
          </a:prstGeom>
        </p:spPr>
        <p:txBody>
          <a:bodyPr>
            <a:noAutofit/>
          </a:bodyPr>
          <a:lstStyle>
            <a:lvl1pPr>
              <a:defRPr>
                <a:latin typeface="+mj-lt"/>
                <a:ea typeface="+mj-ea"/>
                <a:cs typeface="+mj-cs"/>
              </a:defRPr>
            </a:lvl1pPr>
          </a:lstStyle>
          <a:p>
            <a:pPr>
              <a:spcAft>
                <a:spcPts val="800"/>
              </a:spcAft>
            </a:pPr>
            <a:r>
              <a:rPr lang="pt-BR" sz="1400" kern="0" spc="6" dirty="0">
                <a:solidFill>
                  <a:srgbClr val="747678"/>
                </a:solidFill>
                <a:latin typeface="Arial" panose="020B0604020202020204" pitchFamily="34" charset="0"/>
                <a:cs typeface="Arial" panose="020B0604020202020204" pitchFamily="34" charset="0"/>
              </a:rPr>
              <a:t>A equipe do “Capital da Floresta” captura vários sons diferentes, e hoje já existem vinte mil minutos de sons gravados na floresta. Entre eles, o som emitido pelo cricrió, também conhecido como capitão do mato, um pássaro da Amazônia que se diferencia por causa do seu canto, metálico, agudo, que pode ser ouvido à distância.</a:t>
            </a:r>
          </a:p>
          <a:p>
            <a:pPr>
              <a:spcAft>
                <a:spcPts val="800"/>
              </a:spcAft>
            </a:pPr>
            <a:r>
              <a:rPr lang="pt-BR" sz="1400" kern="0" spc="6" dirty="0">
                <a:solidFill>
                  <a:srgbClr val="747678"/>
                </a:solidFill>
                <a:latin typeface="Arial" panose="020B0604020202020204" pitchFamily="34" charset="0"/>
                <a:cs typeface="Arial" panose="020B0604020202020204" pitchFamily="34" charset="0"/>
              </a:rPr>
              <a:t>É um desafio estudar a fauna em florestas tropicais como a Amazônia, lembra Tereza Giannini, pesquisadora do ITV DS que está à frente do projeto. Para Ocirio de Souza Pereira, que sempre viveu na floresta e hoje ajuda estudantes do Instituto Nacional de Pesquisas da Amazônia (Inpa) a identificar seus sons, acima de tudo é preciso ter paciência, e andar bem devagar.</a:t>
            </a:r>
          </a:p>
          <a:p>
            <a:pPr>
              <a:spcAft>
                <a:spcPts val="800"/>
              </a:spcAft>
            </a:pPr>
            <a:r>
              <a:rPr lang="pt-BR" sz="1400" kern="0" spc="6" dirty="0">
                <a:solidFill>
                  <a:srgbClr val="747678"/>
                </a:solidFill>
                <a:latin typeface="Arial" panose="020B0604020202020204" pitchFamily="34" charset="0"/>
                <a:cs typeface="Arial" panose="020B0604020202020204" pitchFamily="34" charset="0"/>
              </a:rPr>
              <a:t>“Andando assim às vezes você para ouvindo e vendo um bicho, e ganha outro de brinde”.</a:t>
            </a:r>
          </a:p>
        </p:txBody>
      </p:sp>
      <p:pic>
        <p:nvPicPr>
          <p:cNvPr id="4" name="Cricrió">
            <a:hlinkClick r:id="" action="ppaction://media"/>
            <a:extLst>
              <a:ext uri="{FF2B5EF4-FFF2-40B4-BE49-F238E27FC236}">
                <a16:creationId xmlns:a16="http://schemas.microsoft.com/office/drawing/2014/main" id="{FB3E7EFC-42A9-4F2A-9FA7-A40F57D41283}"/>
              </a:ext>
            </a:extLst>
          </p:cNvPr>
          <p:cNvPicPr>
            <a:picLocks noChangeAspect="1"/>
          </p:cNvPicPr>
          <p:nvPr>
            <a:audioFile r:link="rId1"/>
            <p:extLst>
              <p:ext uri="{DAA4B4D4-6D71-4841-9C94-3DE7FCFB9230}">
                <p14:media xmlns:p14="http://schemas.microsoft.com/office/powerpoint/2010/main" r:embed="rId2">
                  <p14:trim end="22288"/>
                </p14:media>
              </p:ext>
            </p:extLst>
          </p:nvPr>
        </p:nvPicPr>
        <p:blipFill>
          <a:blip r:embed="rId16">
            <a:duotone>
              <a:prstClr val="black"/>
              <a:srgbClr val="007E7A">
                <a:tint val="45000"/>
                <a:satMod val="400000"/>
              </a:srgbClr>
            </a:duotone>
          </a:blip>
          <a:stretch>
            <a:fillRect/>
          </a:stretch>
        </p:blipFill>
        <p:spPr>
          <a:xfrm>
            <a:off x="8645128" y="4570655"/>
            <a:ext cx="609600" cy="609600"/>
          </a:xfrm>
          <a:prstGeom prst="rect">
            <a:avLst/>
          </a:prstGeom>
        </p:spPr>
      </p:pic>
      <p:pic>
        <p:nvPicPr>
          <p:cNvPr id="5" name="Urutau">
            <a:hlinkClick r:id="" action="ppaction://media"/>
            <a:extLst>
              <a:ext uri="{FF2B5EF4-FFF2-40B4-BE49-F238E27FC236}">
                <a16:creationId xmlns:a16="http://schemas.microsoft.com/office/drawing/2014/main" id="{64DFC5E9-0823-465E-AC30-175C455842AF}"/>
              </a:ext>
            </a:extLst>
          </p:cNvPr>
          <p:cNvPicPr>
            <a:picLocks noChangeAspect="1"/>
          </p:cNvPicPr>
          <p:nvPr>
            <a:audioFile r:link="rId1"/>
            <p:extLst>
              <p:ext uri="{DAA4B4D4-6D71-4841-9C94-3DE7FCFB9230}">
                <p14:media xmlns:p14="http://schemas.microsoft.com/office/powerpoint/2010/main" r:embed="rId3">
                  <p14:trim st="6358" end="40342.375"/>
                </p14:media>
              </p:ext>
            </p:extLst>
          </p:nvPr>
        </p:nvPicPr>
        <p:blipFill>
          <a:blip r:embed="rId16">
            <a:duotone>
              <a:prstClr val="black"/>
              <a:schemeClr val="accent5">
                <a:tint val="45000"/>
                <a:satMod val="400000"/>
              </a:schemeClr>
            </a:duotone>
          </a:blip>
          <a:stretch>
            <a:fillRect/>
          </a:stretch>
        </p:blipFill>
        <p:spPr>
          <a:xfrm>
            <a:off x="9328738" y="14268676"/>
            <a:ext cx="609600" cy="609600"/>
          </a:xfrm>
          <a:prstGeom prst="rect">
            <a:avLst/>
          </a:prstGeom>
        </p:spPr>
      </p:pic>
      <p:sp>
        <p:nvSpPr>
          <p:cNvPr id="50" name="CaixaDeTexto 49">
            <a:extLst>
              <a:ext uri="{FF2B5EF4-FFF2-40B4-BE49-F238E27FC236}">
                <a16:creationId xmlns:a16="http://schemas.microsoft.com/office/drawing/2014/main" id="{3CEE29DE-E505-453C-96D2-873CB1DC7CAC}"/>
              </a:ext>
            </a:extLst>
          </p:cNvPr>
          <p:cNvSpPr txBox="1"/>
          <p:nvPr/>
        </p:nvSpPr>
        <p:spPr>
          <a:xfrm>
            <a:off x="8534400" y="15301903"/>
            <a:ext cx="1558906" cy="707886"/>
          </a:xfrm>
          <a:prstGeom prst="rect">
            <a:avLst/>
          </a:prstGeom>
          <a:noFill/>
        </p:spPr>
        <p:txBody>
          <a:bodyPr wrap="square" rtlCol="0">
            <a:spAutoFit/>
          </a:bodyPr>
          <a:lstStyle/>
          <a:p>
            <a:r>
              <a:rPr lang="pt-BR" sz="1000" spc="-6" dirty="0">
                <a:solidFill>
                  <a:srgbClr val="747678"/>
                </a:solidFill>
                <a:latin typeface="Myriad Pro"/>
                <a:cs typeface="Myriad Pro"/>
              </a:rPr>
              <a:t>Foto: Urutau (</a:t>
            </a:r>
            <a:r>
              <a:rPr lang="pt-BR" sz="1000" i="1" spc="-6" dirty="0" err="1">
                <a:solidFill>
                  <a:srgbClr val="747678"/>
                </a:solidFill>
                <a:latin typeface="Myriad Pro"/>
                <a:cs typeface="Myriad Pro"/>
              </a:rPr>
              <a:t>Nyctibius</a:t>
            </a:r>
            <a:r>
              <a:rPr lang="pt-BR" sz="1000" i="1" spc="-6" dirty="0">
                <a:solidFill>
                  <a:srgbClr val="747678"/>
                </a:solidFill>
                <a:latin typeface="Myriad Pro"/>
                <a:cs typeface="Myriad Pro"/>
              </a:rPr>
              <a:t> </a:t>
            </a:r>
            <a:r>
              <a:rPr lang="pt-BR" sz="1000" i="1" spc="-6" dirty="0" err="1">
                <a:solidFill>
                  <a:srgbClr val="747678"/>
                </a:solidFill>
                <a:latin typeface="Myriad Pro"/>
                <a:cs typeface="Myriad Pro"/>
              </a:rPr>
              <a:t>griseus</a:t>
            </a:r>
            <a:r>
              <a:rPr lang="pt-BR" sz="1000" spc="-6" dirty="0">
                <a:solidFill>
                  <a:srgbClr val="747678"/>
                </a:solidFill>
                <a:latin typeface="Myriad Pro"/>
                <a:cs typeface="Myriad Pro"/>
              </a:rPr>
              <a:t>) no Ceará. Registro realizado por Robson </a:t>
            </a:r>
            <a:r>
              <a:rPr lang="pt-BR" sz="1000" spc="-6" dirty="0" err="1">
                <a:solidFill>
                  <a:srgbClr val="747678"/>
                </a:solidFill>
                <a:latin typeface="Myriad Pro"/>
                <a:cs typeface="Myriad Pro"/>
              </a:rPr>
              <a:t>Czaban</a:t>
            </a:r>
            <a:r>
              <a:rPr lang="pt-BR" sz="1000" spc="-6" dirty="0">
                <a:solidFill>
                  <a:srgbClr val="747678"/>
                </a:solidFill>
                <a:latin typeface="Myriad Pro"/>
                <a:cs typeface="Myriad Pro"/>
              </a:rPr>
              <a:t> (2016)</a:t>
            </a:r>
            <a:endParaRPr lang="pt-BR" sz="1000" dirty="0">
              <a:solidFill>
                <a:srgbClr val="747678"/>
              </a:solidFill>
              <a:latin typeface="Myriad Pro"/>
              <a:cs typeface="Myriad Pro"/>
            </a:endParaRPr>
          </a:p>
        </p:txBody>
      </p:sp>
      <p:pic>
        <p:nvPicPr>
          <p:cNvPr id="10" name="Imagem 9" descr="Texto&#10;&#10;Descrição gerada automaticamente">
            <a:extLst>
              <a:ext uri="{FF2B5EF4-FFF2-40B4-BE49-F238E27FC236}">
                <a16:creationId xmlns:a16="http://schemas.microsoft.com/office/drawing/2014/main" id="{B1DFCCF6-A681-4335-BA1B-584C9C3A9E1F}"/>
              </a:ext>
            </a:extLst>
          </p:cNvPr>
          <p:cNvPicPr>
            <a:picLocks noChangeAspect="1"/>
          </p:cNvPicPr>
          <p:nvPr/>
        </p:nvPicPr>
        <p:blipFill rotWithShape="1">
          <a:blip r:embed="rId17"/>
          <a:srcRect l="8737" t="51612" r="50000" b="7196"/>
          <a:stretch/>
        </p:blipFill>
        <p:spPr>
          <a:xfrm rot="1446724">
            <a:off x="8554003" y="4927868"/>
            <a:ext cx="491229" cy="490375"/>
          </a:xfrm>
          <a:prstGeom prst="rect">
            <a:avLst/>
          </a:prstGeom>
        </p:spPr>
      </p:pic>
      <p:pic>
        <p:nvPicPr>
          <p:cNvPr id="52" name="Imagem 51" descr="Texto&#10;&#10;Descrição gerada automaticamente">
            <a:extLst>
              <a:ext uri="{FF2B5EF4-FFF2-40B4-BE49-F238E27FC236}">
                <a16:creationId xmlns:a16="http://schemas.microsoft.com/office/drawing/2014/main" id="{B9D891EF-ECB9-4A54-B3FB-032C6DF6138C}"/>
              </a:ext>
            </a:extLst>
          </p:cNvPr>
          <p:cNvPicPr>
            <a:picLocks noChangeAspect="1"/>
          </p:cNvPicPr>
          <p:nvPr/>
        </p:nvPicPr>
        <p:blipFill rotWithShape="1">
          <a:blip r:embed="rId17"/>
          <a:srcRect l="8737" t="51612" r="50000" b="7196"/>
          <a:stretch/>
        </p:blipFill>
        <p:spPr>
          <a:xfrm rot="1446724">
            <a:off x="9213768" y="14644961"/>
            <a:ext cx="491229" cy="490375"/>
          </a:xfrm>
          <a:prstGeom prst="rect">
            <a:avLst/>
          </a:prstGeom>
        </p:spPr>
      </p:pic>
    </p:spTree>
    <p:extLst>
      <p:ext uri="{BB962C8B-B14F-4D97-AF65-F5344CB8AC3E}">
        <p14:creationId xmlns:p14="http://schemas.microsoft.com/office/powerpoint/2010/main" val="25034120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1240" fill="hold"/>
                                        <p:tgtEl>
                                          <p:spTgt spid="4"/>
                                        </p:tgtEl>
                                      </p:cBhvr>
                                    </p:cmd>
                                  </p:childTnLst>
                                </p:cTn>
                              </p:par>
                            </p:childTnLst>
                          </p:cTn>
                        </p:par>
                      </p:childTnLst>
                    </p:cTn>
                  </p:par>
                  <p:par>
                    <p:cTn id="7" fill="hold">
                      <p:stCondLst>
                        <p:cond delay="indefinite"/>
                      </p:stCondLst>
                      <p:childTnLst>
                        <p:par>
                          <p:cTn id="8" fill="hold">
                            <p:stCondLst>
                              <p:cond delay="0"/>
                            </p:stCondLst>
                            <p:childTnLst>
                              <p:par>
                                <p:cTn id="9" presetID="1" presetClass="mediacall" presetSubtype="0" fill="hold" nodeType="clickEffect">
                                  <p:stCondLst>
                                    <p:cond delay="0"/>
                                  </p:stCondLst>
                                  <p:childTnLst>
                                    <p:cmd type="call" cmd="playFrom(0.0)">
                                      <p:cBhvr>
                                        <p:cTn id="10" dur="6720"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11" fill="hold" display="0">
                  <p:stCondLst>
                    <p:cond delay="indefinite"/>
                  </p:stCondLst>
                  <p:endCondLst>
                    <p:cond evt="onStopAudio" delay="0">
                      <p:tgtEl>
                        <p:sldTgt/>
                      </p:tgtEl>
                    </p:cond>
                  </p:endCondLst>
                </p:cTn>
                <p:tgtEl>
                  <p:spTgt spid="4"/>
                </p:tgtEl>
              </p:cMediaNode>
            </p:audio>
            <p:audio>
              <p:cMediaNode vol="80000">
                <p:cTn id="12" fill="hold" display="0">
                  <p:stCondLst>
                    <p:cond delay="indefinite"/>
                  </p:stCondLst>
                  <p:endCondLst>
                    <p:cond evt="onStopAudio" delay="0">
                      <p:tgtEl>
                        <p:sldTgt/>
                      </p:tgtEl>
                    </p:cond>
                  </p:endCondLst>
                </p:cTn>
                <p:tgtEl>
                  <p:spTgt spid="5"/>
                </p:tgtEl>
              </p:cMediaNode>
            </p:audio>
          </p:childTnLst>
        </p:cTn>
      </p:par>
    </p:tnLst>
  </p:timing>
</p:sld>
</file>

<file path=ppt/theme/theme1.xml><?xml version="1.0" encoding="utf-8"?>
<a:theme xmlns:a="http://schemas.openxmlformats.org/drawingml/2006/main" name="Tema do Office">
  <a:themeElements>
    <a:clrScheme name="Tema do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Tema do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ma do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o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1501</TotalTime>
  <Words>548</Words>
  <Application>Microsoft Office PowerPoint</Application>
  <PresentationFormat>Personalizar</PresentationFormat>
  <Paragraphs>28</Paragraphs>
  <Slides>1</Slides>
  <Notes>0</Notes>
  <HiddenSlides>0</HiddenSlides>
  <MMClips>2</MMClips>
  <ScaleCrop>false</ScaleCrop>
  <HeadingPairs>
    <vt:vector size="6" baseType="variant">
      <vt:variant>
        <vt:lpstr>Fontes usadas</vt:lpstr>
      </vt:variant>
      <vt:variant>
        <vt:i4>6</vt:i4>
      </vt:variant>
      <vt:variant>
        <vt:lpstr>Tema</vt:lpstr>
      </vt:variant>
      <vt:variant>
        <vt:i4>1</vt:i4>
      </vt:variant>
      <vt:variant>
        <vt:lpstr>Títulos de slides</vt:lpstr>
      </vt:variant>
      <vt:variant>
        <vt:i4>1</vt:i4>
      </vt:variant>
    </vt:vector>
  </HeadingPairs>
  <TitlesOfParts>
    <vt:vector size="8" baseType="lpstr">
      <vt:lpstr>Arial</vt:lpstr>
      <vt:lpstr>Caecilia LT Std</vt:lpstr>
      <vt:lpstr>CaeciliaLTStd-Bold</vt:lpstr>
      <vt:lpstr>Calibri</vt:lpstr>
      <vt:lpstr>Calibri Light</vt:lpstr>
      <vt:lpstr>Myriad Pro</vt:lpstr>
      <vt:lpstr>Tema do Office</vt:lpstr>
      <vt:lpstr>Apresentação do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ronaldo.magno@gmail.com</dc:creator>
  <cp:lastModifiedBy>Thaina Nunes_CONTR</cp:lastModifiedBy>
  <cp:revision>97</cp:revision>
  <cp:lastPrinted>2021-02-03T14:13:13Z</cp:lastPrinted>
  <dcterms:created xsi:type="dcterms:W3CDTF">2021-02-03T12:30:51Z</dcterms:created>
  <dcterms:modified xsi:type="dcterms:W3CDTF">2022-05-23T18:04:34Z</dcterms:modified>
</cp:coreProperties>
</file>